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40" d="100"/>
          <a:sy n="40" d="100"/>
        </p:scale>
        <p:origin x="33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A1F6679-34F4-4B1D-A526-3B10762A5586}"/>
              </a:ext>
            </a:extLst>
          </p:cNvPr>
          <p:cNvGrpSpPr/>
          <p:nvPr/>
        </p:nvGrpSpPr>
        <p:grpSpPr>
          <a:xfrm>
            <a:off x="886705" y="1196839"/>
            <a:ext cx="2300058" cy="2121691"/>
            <a:chOff x="886705" y="1322704"/>
            <a:chExt cx="2300058" cy="212169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AD71B97-0230-4266-A65F-C9CEEB509249}"/>
                </a:ext>
              </a:extLst>
            </p:cNvPr>
            <p:cNvGrpSpPr/>
            <p:nvPr/>
          </p:nvGrpSpPr>
          <p:grpSpPr>
            <a:xfrm>
              <a:off x="886705" y="1322704"/>
              <a:ext cx="2300058" cy="2121691"/>
              <a:chOff x="886705" y="1322704"/>
              <a:chExt cx="2300058" cy="2121691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DAFA2E61-7F7F-4E43-867E-0F2D8E096DCC}"/>
                  </a:ext>
                </a:extLst>
              </p:cNvPr>
              <p:cNvSpPr/>
              <p:nvPr/>
            </p:nvSpPr>
            <p:spPr bwMode="auto">
              <a:xfrm>
                <a:off x="886705" y="1514046"/>
                <a:ext cx="2300058" cy="1930349"/>
              </a:xfrm>
              <a:custGeom>
                <a:avLst/>
                <a:gdLst>
                  <a:gd name="connsiteX0" fmla="*/ 0 w 2300034"/>
                  <a:gd name="connsiteY0" fmla="*/ 932402 h 1864803"/>
                  <a:gd name="connsiteX1" fmla="*/ 1150017 w 2300034"/>
                  <a:gd name="connsiteY1" fmla="*/ 0 h 1864803"/>
                  <a:gd name="connsiteX2" fmla="*/ 2300034 w 2300034"/>
                  <a:gd name="connsiteY2" fmla="*/ 932402 h 1864803"/>
                  <a:gd name="connsiteX3" fmla="*/ 1150017 w 2300034"/>
                  <a:gd name="connsiteY3" fmla="*/ 1864804 h 1864803"/>
                  <a:gd name="connsiteX4" fmla="*/ 0 w 2300034"/>
                  <a:gd name="connsiteY4" fmla="*/ 932402 h 1864803"/>
                  <a:gd name="connsiteX0" fmla="*/ 0 w 2300034"/>
                  <a:gd name="connsiteY0" fmla="*/ 932402 h 1864804"/>
                  <a:gd name="connsiteX1" fmla="*/ 1150017 w 2300034"/>
                  <a:gd name="connsiteY1" fmla="*/ 0 h 1864804"/>
                  <a:gd name="connsiteX2" fmla="*/ 2300034 w 2300034"/>
                  <a:gd name="connsiteY2" fmla="*/ 932402 h 1864804"/>
                  <a:gd name="connsiteX3" fmla="*/ 1150017 w 2300034"/>
                  <a:gd name="connsiteY3" fmla="*/ 1864804 h 1864804"/>
                  <a:gd name="connsiteX4" fmla="*/ 0 w 2300034"/>
                  <a:gd name="connsiteY4" fmla="*/ 932402 h 1864804"/>
                  <a:gd name="connsiteX0" fmla="*/ 0 w 2300034"/>
                  <a:gd name="connsiteY0" fmla="*/ 932402 h 1864804"/>
                  <a:gd name="connsiteX1" fmla="*/ 1150017 w 2300034"/>
                  <a:gd name="connsiteY1" fmla="*/ 0 h 1864804"/>
                  <a:gd name="connsiteX2" fmla="*/ 2300034 w 2300034"/>
                  <a:gd name="connsiteY2" fmla="*/ 932402 h 1864804"/>
                  <a:gd name="connsiteX3" fmla="*/ 1150017 w 2300034"/>
                  <a:gd name="connsiteY3" fmla="*/ 1864804 h 1864804"/>
                  <a:gd name="connsiteX4" fmla="*/ 0 w 2300034"/>
                  <a:gd name="connsiteY4" fmla="*/ 932402 h 18648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70995 h 2093897"/>
                  <a:gd name="connsiteX1" fmla="*/ 1150017 w 2300058"/>
                  <a:gd name="connsiteY1" fmla="*/ 38593 h 2093897"/>
                  <a:gd name="connsiteX2" fmla="*/ 2300034 w 2300058"/>
                  <a:gd name="connsiteY2" fmla="*/ 970995 h 2093897"/>
                  <a:gd name="connsiteX3" fmla="*/ 1164304 w 2300058"/>
                  <a:gd name="connsiteY3" fmla="*/ 2093897 h 2093897"/>
                  <a:gd name="connsiteX4" fmla="*/ 0 w 2300058"/>
                  <a:gd name="connsiteY4" fmla="*/ 970995 h 2093897"/>
                  <a:gd name="connsiteX0" fmla="*/ 0 w 2300058"/>
                  <a:gd name="connsiteY0" fmla="*/ 992057 h 2114959"/>
                  <a:gd name="connsiteX1" fmla="*/ 1150017 w 2300058"/>
                  <a:gd name="connsiteY1" fmla="*/ 59655 h 2114959"/>
                  <a:gd name="connsiteX2" fmla="*/ 2300034 w 2300058"/>
                  <a:gd name="connsiteY2" fmla="*/ 992057 h 2114959"/>
                  <a:gd name="connsiteX3" fmla="*/ 1164304 w 2300058"/>
                  <a:gd name="connsiteY3" fmla="*/ 2114959 h 2114959"/>
                  <a:gd name="connsiteX4" fmla="*/ 0 w 2300058"/>
                  <a:gd name="connsiteY4" fmla="*/ 992057 h 2114959"/>
                  <a:gd name="connsiteX0" fmla="*/ 0 w 2300058"/>
                  <a:gd name="connsiteY0" fmla="*/ 803804 h 1926706"/>
                  <a:gd name="connsiteX1" fmla="*/ 1121442 w 2300058"/>
                  <a:gd name="connsiteY1" fmla="*/ 76190 h 1926706"/>
                  <a:gd name="connsiteX2" fmla="*/ 2300034 w 2300058"/>
                  <a:gd name="connsiteY2" fmla="*/ 803804 h 1926706"/>
                  <a:gd name="connsiteX3" fmla="*/ 1164304 w 2300058"/>
                  <a:gd name="connsiteY3" fmla="*/ 1926706 h 1926706"/>
                  <a:gd name="connsiteX4" fmla="*/ 0 w 2300058"/>
                  <a:gd name="connsiteY4" fmla="*/ 803804 h 1926706"/>
                  <a:gd name="connsiteX0" fmla="*/ 0 w 2300058"/>
                  <a:gd name="connsiteY0" fmla="*/ 803804 h 1926706"/>
                  <a:gd name="connsiteX1" fmla="*/ 1121442 w 2300058"/>
                  <a:gd name="connsiteY1" fmla="*/ 76190 h 1926706"/>
                  <a:gd name="connsiteX2" fmla="*/ 2300034 w 2300058"/>
                  <a:gd name="connsiteY2" fmla="*/ 803804 h 1926706"/>
                  <a:gd name="connsiteX3" fmla="*/ 1164304 w 2300058"/>
                  <a:gd name="connsiteY3" fmla="*/ 1926706 h 1926706"/>
                  <a:gd name="connsiteX4" fmla="*/ 0 w 2300058"/>
                  <a:gd name="connsiteY4" fmla="*/ 803804 h 1926706"/>
                  <a:gd name="connsiteX0" fmla="*/ 0 w 2300058"/>
                  <a:gd name="connsiteY0" fmla="*/ 807447 h 1930349"/>
                  <a:gd name="connsiteX1" fmla="*/ 1121442 w 2300058"/>
                  <a:gd name="connsiteY1" fmla="*/ 79833 h 1930349"/>
                  <a:gd name="connsiteX2" fmla="*/ 2300034 w 2300058"/>
                  <a:gd name="connsiteY2" fmla="*/ 807447 h 1930349"/>
                  <a:gd name="connsiteX3" fmla="*/ 1164304 w 2300058"/>
                  <a:gd name="connsiteY3" fmla="*/ 1930349 h 1930349"/>
                  <a:gd name="connsiteX4" fmla="*/ 0 w 2300058"/>
                  <a:gd name="connsiteY4" fmla="*/ 807447 h 1930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0058" h="1930349">
                    <a:moveTo>
                      <a:pt x="0" y="807447"/>
                    </a:moveTo>
                    <a:cubicBezTo>
                      <a:pt x="0" y="292496"/>
                      <a:pt x="510117" y="-139242"/>
                      <a:pt x="1121442" y="79833"/>
                    </a:cubicBezTo>
                    <a:cubicBezTo>
                      <a:pt x="1742291" y="-196392"/>
                      <a:pt x="2300034" y="292496"/>
                      <a:pt x="2300034" y="807447"/>
                    </a:cubicBezTo>
                    <a:cubicBezTo>
                      <a:pt x="2304796" y="1636723"/>
                      <a:pt x="1618466" y="1839862"/>
                      <a:pt x="1164304" y="1930349"/>
                    </a:cubicBezTo>
                    <a:cubicBezTo>
                      <a:pt x="700617" y="1835100"/>
                      <a:pt x="9525" y="1612911"/>
                      <a:pt x="0" y="807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80000">
                    <a:srgbClr val="C00000"/>
                  </a:gs>
                  <a:gs pos="6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968090D-0217-4A11-A762-D1AB418CA30B}"/>
                  </a:ext>
                </a:extLst>
              </p:cNvPr>
              <p:cNvSpPr/>
              <p:nvPr/>
            </p:nvSpPr>
            <p:spPr bwMode="auto">
              <a:xfrm>
                <a:off x="1539794" y="1322704"/>
                <a:ext cx="993856" cy="453377"/>
              </a:xfrm>
              <a:custGeom>
                <a:avLst/>
                <a:gdLst>
                  <a:gd name="connsiteX0" fmla="*/ 495706 w 991412"/>
                  <a:gd name="connsiteY0" fmla="*/ 0 h 428641"/>
                  <a:gd name="connsiteX1" fmla="*/ 559132 w 991412"/>
                  <a:gd name="connsiteY1" fmla="*/ 150537 h 428641"/>
                  <a:gd name="connsiteX2" fmla="*/ 575442 w 991412"/>
                  <a:gd name="connsiteY2" fmla="*/ 148942 h 428641"/>
                  <a:gd name="connsiteX3" fmla="*/ 792608 w 991412"/>
                  <a:gd name="connsiteY3" fmla="*/ 21134 h 428641"/>
                  <a:gd name="connsiteX4" fmla="*/ 699847 w 991412"/>
                  <a:gd name="connsiteY4" fmla="*/ 170413 h 428641"/>
                  <a:gd name="connsiteX5" fmla="*/ 674469 w 991412"/>
                  <a:gd name="connsiteY5" fmla="*/ 181818 h 428641"/>
                  <a:gd name="connsiteX6" fmla="*/ 991412 w 991412"/>
                  <a:gd name="connsiteY6" fmla="*/ 163726 h 428641"/>
                  <a:gd name="connsiteX7" fmla="*/ 623539 w 991412"/>
                  <a:gd name="connsiteY7" fmla="*/ 255829 h 428641"/>
                  <a:gd name="connsiteX8" fmla="*/ 802069 w 991412"/>
                  <a:gd name="connsiteY8" fmla="*/ 428641 h 428641"/>
                  <a:gd name="connsiteX9" fmla="*/ 495706 w 991412"/>
                  <a:gd name="connsiteY9" fmla="*/ 298051 h 428641"/>
                  <a:gd name="connsiteX10" fmla="*/ 189343 w 991412"/>
                  <a:gd name="connsiteY10" fmla="*/ 428641 h 428641"/>
                  <a:gd name="connsiteX11" fmla="*/ 367873 w 991412"/>
                  <a:gd name="connsiteY11" fmla="*/ 255829 h 428641"/>
                  <a:gd name="connsiteX12" fmla="*/ 0 w 991412"/>
                  <a:gd name="connsiteY12" fmla="*/ 163726 h 428641"/>
                  <a:gd name="connsiteX13" fmla="*/ 271576 w 991412"/>
                  <a:gd name="connsiteY13" fmla="*/ 179229 h 428641"/>
                  <a:gd name="connsiteX14" fmla="*/ 251960 w 991412"/>
                  <a:gd name="connsiteY14" fmla="*/ 170413 h 428641"/>
                  <a:gd name="connsiteX15" fmla="*/ 159200 w 991412"/>
                  <a:gd name="connsiteY15" fmla="*/ 21134 h 428641"/>
                  <a:gd name="connsiteX16" fmla="*/ 376365 w 991412"/>
                  <a:gd name="connsiteY16" fmla="*/ 148942 h 428641"/>
                  <a:gd name="connsiteX17" fmla="*/ 430713 w 991412"/>
                  <a:gd name="connsiteY17" fmla="*/ 154256 h 428641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1412" h="469123">
                    <a:moveTo>
                      <a:pt x="348069" y="0"/>
                    </a:moveTo>
                    <a:cubicBezTo>
                      <a:pt x="474082" y="156841"/>
                      <a:pt x="509347" y="174535"/>
                      <a:pt x="559132" y="191019"/>
                    </a:cubicBezTo>
                    <a:lnTo>
                      <a:pt x="575442" y="189424"/>
                    </a:lnTo>
                    <a:cubicBezTo>
                      <a:pt x="670813" y="170335"/>
                      <a:pt x="751059" y="124320"/>
                      <a:pt x="792608" y="61616"/>
                    </a:cubicBezTo>
                    <a:cubicBezTo>
                      <a:pt x="792608" y="119913"/>
                      <a:pt x="757159" y="172691"/>
                      <a:pt x="699847" y="210895"/>
                    </a:cubicBezTo>
                    <a:lnTo>
                      <a:pt x="674469" y="222300"/>
                    </a:lnTo>
                    <a:lnTo>
                      <a:pt x="991412" y="204208"/>
                    </a:lnTo>
                    <a:lnTo>
                      <a:pt x="623539" y="296311"/>
                    </a:lnTo>
                    <a:lnTo>
                      <a:pt x="802069" y="469123"/>
                    </a:lnTo>
                    <a:lnTo>
                      <a:pt x="495706" y="338533"/>
                    </a:lnTo>
                    <a:lnTo>
                      <a:pt x="189343" y="469123"/>
                    </a:lnTo>
                    <a:lnTo>
                      <a:pt x="367873" y="296311"/>
                    </a:lnTo>
                    <a:lnTo>
                      <a:pt x="0" y="204208"/>
                    </a:lnTo>
                    <a:lnTo>
                      <a:pt x="271576" y="219711"/>
                    </a:lnTo>
                    <a:lnTo>
                      <a:pt x="251960" y="210895"/>
                    </a:lnTo>
                    <a:cubicBezTo>
                      <a:pt x="194648" y="172691"/>
                      <a:pt x="159200" y="119913"/>
                      <a:pt x="159200" y="61616"/>
                    </a:cubicBezTo>
                    <a:cubicBezTo>
                      <a:pt x="200748" y="124319"/>
                      <a:pt x="280994" y="170335"/>
                      <a:pt x="376365" y="189424"/>
                    </a:cubicBezTo>
                    <a:lnTo>
                      <a:pt x="430713" y="194738"/>
                    </a:lnTo>
                    <a:cubicBezTo>
                      <a:pt x="376149" y="138479"/>
                      <a:pt x="326405" y="51419"/>
                      <a:pt x="34806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451A844-DC06-4E2F-A0B6-591C09317401}"/>
                  </a:ext>
                </a:extLst>
              </p:cNvPr>
              <p:cNvSpPr/>
              <p:nvPr/>
            </p:nvSpPr>
            <p:spPr>
              <a:xfrm>
                <a:off x="1963656" y="1423988"/>
                <a:ext cx="146132" cy="171718"/>
              </a:xfrm>
              <a:custGeom>
                <a:avLst/>
                <a:gdLst>
                  <a:gd name="connsiteX0" fmla="*/ 297199 w 594398"/>
                  <a:gd name="connsiteY0" fmla="*/ 0 h 1067958"/>
                  <a:gd name="connsiteX1" fmla="*/ 446760 w 594398"/>
                  <a:gd name="connsiteY1" fmla="*/ 57251 h 1067958"/>
                  <a:gd name="connsiteX2" fmla="*/ 445397 w 594398"/>
                  <a:gd name="connsiteY2" fmla="*/ 59835 h 1067958"/>
                  <a:gd name="connsiteX3" fmla="*/ 592928 w 594398"/>
                  <a:gd name="connsiteY3" fmla="*/ 973963 h 1067958"/>
                  <a:gd name="connsiteX4" fmla="*/ 591067 w 594398"/>
                  <a:gd name="connsiteY4" fmla="*/ 973963 h 1067958"/>
                  <a:gd name="connsiteX5" fmla="*/ 594398 w 594398"/>
                  <a:gd name="connsiteY5" fmla="*/ 983368 h 1067958"/>
                  <a:gd name="connsiteX6" fmla="*/ 297199 w 594398"/>
                  <a:gd name="connsiteY6" fmla="*/ 1067958 h 1067958"/>
                  <a:gd name="connsiteX7" fmla="*/ 0 w 594398"/>
                  <a:gd name="connsiteY7" fmla="*/ 983368 h 1067958"/>
                  <a:gd name="connsiteX8" fmla="*/ 3331 w 594398"/>
                  <a:gd name="connsiteY8" fmla="*/ 973963 h 1067958"/>
                  <a:gd name="connsiteX9" fmla="*/ 1134 w 594398"/>
                  <a:gd name="connsiteY9" fmla="*/ 973963 h 1067958"/>
                  <a:gd name="connsiteX10" fmla="*/ 148745 w 594398"/>
                  <a:gd name="connsiteY10" fmla="*/ 59349 h 1067958"/>
                  <a:gd name="connsiteX11" fmla="*/ 147638 w 594398"/>
                  <a:gd name="connsiteY11" fmla="*/ 57251 h 1067958"/>
                  <a:gd name="connsiteX12" fmla="*/ 297199 w 594398"/>
                  <a:gd name="connsiteY12" fmla="*/ 0 h 1067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4398" h="1067958">
                    <a:moveTo>
                      <a:pt x="297199" y="0"/>
                    </a:moveTo>
                    <a:cubicBezTo>
                      <a:pt x="379799" y="0"/>
                      <a:pt x="446760" y="25632"/>
                      <a:pt x="446760" y="57251"/>
                    </a:cubicBezTo>
                    <a:lnTo>
                      <a:pt x="445397" y="59835"/>
                    </a:lnTo>
                    <a:lnTo>
                      <a:pt x="592928" y="973963"/>
                    </a:lnTo>
                    <a:lnTo>
                      <a:pt x="591067" y="973963"/>
                    </a:lnTo>
                    <a:lnTo>
                      <a:pt x="594398" y="983368"/>
                    </a:lnTo>
                    <a:cubicBezTo>
                      <a:pt x="594398" y="1030086"/>
                      <a:pt x="461337" y="1067958"/>
                      <a:pt x="297199" y="1067958"/>
                    </a:cubicBezTo>
                    <a:cubicBezTo>
                      <a:pt x="133061" y="1067958"/>
                      <a:pt x="0" y="1030086"/>
                      <a:pt x="0" y="983368"/>
                    </a:cubicBezTo>
                    <a:lnTo>
                      <a:pt x="3331" y="973963"/>
                    </a:lnTo>
                    <a:lnTo>
                      <a:pt x="1134" y="973963"/>
                    </a:lnTo>
                    <a:lnTo>
                      <a:pt x="148745" y="59349"/>
                    </a:lnTo>
                    <a:lnTo>
                      <a:pt x="147638" y="57251"/>
                    </a:lnTo>
                    <a:cubicBezTo>
                      <a:pt x="147638" y="25632"/>
                      <a:pt x="214599" y="0"/>
                      <a:pt x="297199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006600"/>
                  </a:gs>
                  <a:gs pos="80000">
                    <a:srgbClr val="006600"/>
                  </a:gs>
                  <a:gs pos="50000">
                    <a:srgbClr val="00CC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0E27ED9-54A1-482F-AD3A-514BF7FCBB93}"/>
                </a:ext>
              </a:extLst>
            </p:cNvPr>
            <p:cNvGrpSpPr/>
            <p:nvPr/>
          </p:nvGrpSpPr>
          <p:grpSpPr>
            <a:xfrm>
              <a:off x="2664902" y="1659724"/>
              <a:ext cx="282148" cy="373406"/>
              <a:chOff x="2679190" y="1690681"/>
              <a:chExt cx="282148" cy="373406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A9372555-30FE-4642-9105-D90600E3725D}"/>
                  </a:ext>
                </a:extLst>
              </p:cNvPr>
              <p:cNvSpPr/>
              <p:nvPr/>
            </p:nvSpPr>
            <p:spPr>
              <a:xfrm rot="19101420">
                <a:off x="2841766" y="1748968"/>
                <a:ext cx="119572" cy="315119"/>
              </a:xfrm>
              <a:custGeom>
                <a:avLst/>
                <a:gdLst>
                  <a:gd name="connsiteX0" fmla="*/ 0 w 145256"/>
                  <a:gd name="connsiteY0" fmla="*/ 188119 h 376238"/>
                  <a:gd name="connsiteX1" fmla="*/ 72628 w 145256"/>
                  <a:gd name="connsiteY1" fmla="*/ 0 h 376238"/>
                  <a:gd name="connsiteX2" fmla="*/ 145256 w 145256"/>
                  <a:gd name="connsiteY2" fmla="*/ 188119 h 376238"/>
                  <a:gd name="connsiteX3" fmla="*/ 72628 w 145256"/>
                  <a:gd name="connsiteY3" fmla="*/ 376238 h 376238"/>
                  <a:gd name="connsiteX4" fmla="*/ 0 w 145256"/>
                  <a:gd name="connsiteY4" fmla="*/ 188119 h 376238"/>
                  <a:gd name="connsiteX0" fmla="*/ 0 w 145256"/>
                  <a:gd name="connsiteY0" fmla="*/ 188332 h 376451"/>
                  <a:gd name="connsiteX1" fmla="*/ 72628 w 145256"/>
                  <a:gd name="connsiteY1" fmla="*/ 213 h 376451"/>
                  <a:gd name="connsiteX2" fmla="*/ 145256 w 145256"/>
                  <a:gd name="connsiteY2" fmla="*/ 188332 h 376451"/>
                  <a:gd name="connsiteX3" fmla="*/ 72628 w 145256"/>
                  <a:gd name="connsiteY3" fmla="*/ 376451 h 376451"/>
                  <a:gd name="connsiteX4" fmla="*/ 0 w 145256"/>
                  <a:gd name="connsiteY4" fmla="*/ 188332 h 376451"/>
                  <a:gd name="connsiteX0" fmla="*/ 4965 w 150221"/>
                  <a:gd name="connsiteY0" fmla="*/ 205916 h 394035"/>
                  <a:gd name="connsiteX1" fmla="*/ 52171 w 150221"/>
                  <a:gd name="connsiteY1" fmla="*/ 134 h 394035"/>
                  <a:gd name="connsiteX2" fmla="*/ 150221 w 150221"/>
                  <a:gd name="connsiteY2" fmla="*/ 205916 h 394035"/>
                  <a:gd name="connsiteX3" fmla="*/ 77593 w 150221"/>
                  <a:gd name="connsiteY3" fmla="*/ 394035 h 394035"/>
                  <a:gd name="connsiteX4" fmla="*/ 4965 w 150221"/>
                  <a:gd name="connsiteY4" fmla="*/ 205916 h 394035"/>
                  <a:gd name="connsiteX0" fmla="*/ 11421 w 156677"/>
                  <a:gd name="connsiteY0" fmla="*/ 205904 h 394023"/>
                  <a:gd name="connsiteX1" fmla="*/ 58627 w 156677"/>
                  <a:gd name="connsiteY1" fmla="*/ 122 h 394023"/>
                  <a:gd name="connsiteX2" fmla="*/ 156677 w 156677"/>
                  <a:gd name="connsiteY2" fmla="*/ 205904 h 394023"/>
                  <a:gd name="connsiteX3" fmla="*/ 84049 w 156677"/>
                  <a:gd name="connsiteY3" fmla="*/ 394023 h 394023"/>
                  <a:gd name="connsiteX4" fmla="*/ 11421 w 156677"/>
                  <a:gd name="connsiteY4" fmla="*/ 205904 h 394023"/>
                  <a:gd name="connsiteX0" fmla="*/ 14119 w 159375"/>
                  <a:gd name="connsiteY0" fmla="*/ 205913 h 462149"/>
                  <a:gd name="connsiteX1" fmla="*/ 61325 w 159375"/>
                  <a:gd name="connsiteY1" fmla="*/ 131 h 462149"/>
                  <a:gd name="connsiteX2" fmla="*/ 159375 w 159375"/>
                  <a:gd name="connsiteY2" fmla="*/ 205913 h 462149"/>
                  <a:gd name="connsiteX3" fmla="*/ 22025 w 159375"/>
                  <a:gd name="connsiteY3" fmla="*/ 462149 h 462149"/>
                  <a:gd name="connsiteX4" fmla="*/ 14119 w 159375"/>
                  <a:gd name="connsiteY4" fmla="*/ 205913 h 462149"/>
                  <a:gd name="connsiteX0" fmla="*/ 30323 w 175579"/>
                  <a:gd name="connsiteY0" fmla="*/ 205913 h 471240"/>
                  <a:gd name="connsiteX1" fmla="*/ 77529 w 175579"/>
                  <a:gd name="connsiteY1" fmla="*/ 131 h 471240"/>
                  <a:gd name="connsiteX2" fmla="*/ 175579 w 175579"/>
                  <a:gd name="connsiteY2" fmla="*/ 205913 h 471240"/>
                  <a:gd name="connsiteX3" fmla="*/ 38229 w 175579"/>
                  <a:gd name="connsiteY3" fmla="*/ 462149 h 471240"/>
                  <a:gd name="connsiteX4" fmla="*/ 30323 w 175579"/>
                  <a:gd name="connsiteY4" fmla="*/ 205913 h 471240"/>
                  <a:gd name="connsiteX0" fmla="*/ 29609 w 174865"/>
                  <a:gd name="connsiteY0" fmla="*/ 205913 h 466732"/>
                  <a:gd name="connsiteX1" fmla="*/ 76815 w 174865"/>
                  <a:gd name="connsiteY1" fmla="*/ 131 h 466732"/>
                  <a:gd name="connsiteX2" fmla="*/ 174865 w 174865"/>
                  <a:gd name="connsiteY2" fmla="*/ 205913 h 466732"/>
                  <a:gd name="connsiteX3" fmla="*/ 37515 w 174865"/>
                  <a:gd name="connsiteY3" fmla="*/ 462149 h 466732"/>
                  <a:gd name="connsiteX4" fmla="*/ 29609 w 174865"/>
                  <a:gd name="connsiteY4" fmla="*/ 205913 h 466732"/>
                  <a:gd name="connsiteX0" fmla="*/ 32189 w 177445"/>
                  <a:gd name="connsiteY0" fmla="*/ 205913 h 467637"/>
                  <a:gd name="connsiteX1" fmla="*/ 79395 w 177445"/>
                  <a:gd name="connsiteY1" fmla="*/ 131 h 467637"/>
                  <a:gd name="connsiteX2" fmla="*/ 177445 w 177445"/>
                  <a:gd name="connsiteY2" fmla="*/ 205913 h 467637"/>
                  <a:gd name="connsiteX3" fmla="*/ 40095 w 177445"/>
                  <a:gd name="connsiteY3" fmla="*/ 462149 h 467637"/>
                  <a:gd name="connsiteX4" fmla="*/ 32189 w 177445"/>
                  <a:gd name="connsiteY4" fmla="*/ 205913 h 46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445" h="467637">
                    <a:moveTo>
                      <a:pt x="32189" y="205913"/>
                    </a:moveTo>
                    <a:cubicBezTo>
                      <a:pt x="38739" y="128910"/>
                      <a:pt x="-9503" y="-4769"/>
                      <a:pt x="79395" y="131"/>
                    </a:cubicBezTo>
                    <a:cubicBezTo>
                      <a:pt x="168293" y="5031"/>
                      <a:pt x="177445" y="102018"/>
                      <a:pt x="177445" y="205913"/>
                    </a:cubicBezTo>
                    <a:cubicBezTo>
                      <a:pt x="177445" y="309808"/>
                      <a:pt x="121706" y="502579"/>
                      <a:pt x="40095" y="462149"/>
                    </a:cubicBezTo>
                    <a:cubicBezTo>
                      <a:pt x="-41516" y="421719"/>
                      <a:pt x="25639" y="282916"/>
                      <a:pt x="32189" y="2059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7AA90F3-A597-4C82-B19D-08DFF9FA1345}"/>
                  </a:ext>
                </a:extLst>
              </p:cNvPr>
              <p:cNvSpPr/>
              <p:nvPr/>
            </p:nvSpPr>
            <p:spPr>
              <a:xfrm rot="21188850">
                <a:off x="2679190" y="1690681"/>
                <a:ext cx="97881" cy="978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7C81C31-5010-4513-90E8-FE6876F66872}"/>
              </a:ext>
            </a:extLst>
          </p:cNvPr>
          <p:cNvGrpSpPr/>
          <p:nvPr/>
        </p:nvGrpSpPr>
        <p:grpSpPr>
          <a:xfrm>
            <a:off x="3753105" y="1245994"/>
            <a:ext cx="2450846" cy="1991756"/>
            <a:chOff x="3774450" y="1324637"/>
            <a:chExt cx="2314529" cy="1880975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D5264CA-C5BB-46BB-84E2-12123316AE9C}"/>
                </a:ext>
              </a:extLst>
            </p:cNvPr>
            <p:cNvGrpSpPr/>
            <p:nvPr/>
          </p:nvGrpSpPr>
          <p:grpSpPr>
            <a:xfrm>
              <a:off x="4398291" y="1324637"/>
              <a:ext cx="982324" cy="906146"/>
              <a:chOff x="886705" y="1322704"/>
              <a:chExt cx="2300058" cy="2121691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746B2F1-E336-4BD1-BD54-74A6E19CA21A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07" name="楕円 29">
                  <a:extLst>
                    <a:ext uri="{FF2B5EF4-FFF2-40B4-BE49-F238E27FC236}">
                      <a16:creationId xmlns:a16="http://schemas.microsoft.com/office/drawing/2014/main" id="{B5F2BF60-580E-438A-B222-071791BAE943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235AF34-F06D-481F-986C-EC5AADA3C703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79E7FD52-A988-44DF-BCD8-8603B8D681CA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E536E6C-0F40-4D08-AC9F-7FC1AFA8308F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05" name="楕円 96">
                  <a:extLst>
                    <a:ext uri="{FF2B5EF4-FFF2-40B4-BE49-F238E27FC236}">
                      <a16:creationId xmlns:a16="http://schemas.microsoft.com/office/drawing/2014/main" id="{805F07BE-819E-471C-A2D6-013E8807BFF4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15E5CA7A-B56E-44BB-B374-85FBD2297DC6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8CED773-8802-4F94-8687-25350DC34172}"/>
                </a:ext>
              </a:extLst>
            </p:cNvPr>
            <p:cNvGrpSpPr/>
            <p:nvPr/>
          </p:nvGrpSpPr>
          <p:grpSpPr>
            <a:xfrm rot="20736426">
              <a:off x="3774450" y="1577819"/>
              <a:ext cx="982324" cy="906146"/>
              <a:chOff x="886705" y="1322704"/>
              <a:chExt cx="2300058" cy="2121691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C92FEF6-EC4E-434F-9AE4-CDA2D4AEFBC6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15" name="楕円 29">
                  <a:extLst>
                    <a:ext uri="{FF2B5EF4-FFF2-40B4-BE49-F238E27FC236}">
                      <a16:creationId xmlns:a16="http://schemas.microsoft.com/office/drawing/2014/main" id="{11753126-5CEA-43BC-A249-58F179937DDE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F556346-7360-48AC-B78E-F5C1F2FDD2A5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7428BDE-1726-42CD-A2B3-36B227DD15AD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D908151E-19A5-49DE-943D-7667658F6C0B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13" name="楕円 96">
                  <a:extLst>
                    <a:ext uri="{FF2B5EF4-FFF2-40B4-BE49-F238E27FC236}">
                      <a16:creationId xmlns:a16="http://schemas.microsoft.com/office/drawing/2014/main" id="{D59860BA-94F3-4F91-B2E2-C2DE67209F87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7297854C-5578-40D2-853B-CD3F839F064C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DBBCADA-7018-4458-BD2A-F2C8AF7E7126}"/>
                </a:ext>
              </a:extLst>
            </p:cNvPr>
            <p:cNvGrpSpPr/>
            <p:nvPr/>
          </p:nvGrpSpPr>
          <p:grpSpPr>
            <a:xfrm rot="717261">
              <a:off x="5017959" y="1590179"/>
              <a:ext cx="982324" cy="906146"/>
              <a:chOff x="886705" y="1322704"/>
              <a:chExt cx="2300058" cy="2121691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DC2B7E9-C1BD-43E4-8398-54F3331CC842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23" name="楕円 29">
                  <a:extLst>
                    <a:ext uri="{FF2B5EF4-FFF2-40B4-BE49-F238E27FC236}">
                      <a16:creationId xmlns:a16="http://schemas.microsoft.com/office/drawing/2014/main" id="{E12A44B5-7E67-41DB-B9F1-67992A61D1E1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A6702EB2-BA3C-40A9-9F5A-FACEEBDEE6C7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D0FBF56D-EE74-4E85-855C-28FF2EAC83FF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63CB7FA-4B0B-486C-91C3-1100A1487248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21" name="楕円 96">
                  <a:extLst>
                    <a:ext uri="{FF2B5EF4-FFF2-40B4-BE49-F238E27FC236}">
                      <a16:creationId xmlns:a16="http://schemas.microsoft.com/office/drawing/2014/main" id="{04B88ADD-DF26-4ACA-993E-949102D768B8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056D0169-302F-46DB-BBF5-073717937650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EB4AD6AF-62B7-4A5D-BA09-4300B5CC7120}"/>
                </a:ext>
              </a:extLst>
            </p:cNvPr>
            <p:cNvGrpSpPr/>
            <p:nvPr/>
          </p:nvGrpSpPr>
          <p:grpSpPr>
            <a:xfrm rot="19466340">
              <a:off x="5106655" y="2100581"/>
              <a:ext cx="982324" cy="906146"/>
              <a:chOff x="886705" y="1322704"/>
              <a:chExt cx="2300058" cy="2121691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93D6C7E-A5D1-40B1-A93E-8CBCA29A2ED9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31" name="楕円 29">
                  <a:extLst>
                    <a:ext uri="{FF2B5EF4-FFF2-40B4-BE49-F238E27FC236}">
                      <a16:creationId xmlns:a16="http://schemas.microsoft.com/office/drawing/2014/main" id="{DDD9C7D8-8F12-44DA-8752-687A91391D61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73372991-A41D-4439-BA77-BE31ACDFE631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4D0CF76C-4B43-4F5D-B315-7E843F16B386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629C61E-24B4-4386-AE7A-920AE645C744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29" name="楕円 96">
                  <a:extLst>
                    <a:ext uri="{FF2B5EF4-FFF2-40B4-BE49-F238E27FC236}">
                      <a16:creationId xmlns:a16="http://schemas.microsoft.com/office/drawing/2014/main" id="{B58B67BB-1077-4506-8AB3-12D24DF988A8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3E27A674-9EFD-4452-BA85-9BF874617159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E4172B7-7F87-4CAE-B5E2-378656319D59}"/>
                </a:ext>
              </a:extLst>
            </p:cNvPr>
            <p:cNvGrpSpPr/>
            <p:nvPr/>
          </p:nvGrpSpPr>
          <p:grpSpPr>
            <a:xfrm rot="1116837">
              <a:off x="3823829" y="2166116"/>
              <a:ext cx="982324" cy="906146"/>
              <a:chOff x="886705" y="1322704"/>
              <a:chExt cx="2300058" cy="2121691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09588776-7F0A-482B-B86A-A5E35EA9E5E7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39" name="楕円 29">
                  <a:extLst>
                    <a:ext uri="{FF2B5EF4-FFF2-40B4-BE49-F238E27FC236}">
                      <a16:creationId xmlns:a16="http://schemas.microsoft.com/office/drawing/2014/main" id="{3167434F-D75C-45CE-B699-650555D329CE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0304F1E7-B43B-4BBE-8E70-C3FE5ED17659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3CB787D-53DC-4425-BCF2-D70B17BB47E9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5159DAAD-9ECC-44FC-9BD0-1296E7ECEA4D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37" name="楕円 96">
                  <a:extLst>
                    <a:ext uri="{FF2B5EF4-FFF2-40B4-BE49-F238E27FC236}">
                      <a16:creationId xmlns:a16="http://schemas.microsoft.com/office/drawing/2014/main" id="{2F10C0DD-1652-4558-AC3B-7FD8452CAE01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022D4831-E35E-47FE-91D3-5D2580BE79C8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7C08AA0E-2335-49D2-A119-DBC14E4D7A29}"/>
                </a:ext>
              </a:extLst>
            </p:cNvPr>
            <p:cNvGrpSpPr/>
            <p:nvPr/>
          </p:nvGrpSpPr>
          <p:grpSpPr>
            <a:xfrm rot="21246156">
              <a:off x="4471530" y="2299466"/>
              <a:ext cx="982324" cy="906146"/>
              <a:chOff x="886705" y="1322704"/>
              <a:chExt cx="2300058" cy="2121691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83C3C264-D8A3-486C-9E7B-4D89CB33DF2A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47" name="楕円 29">
                  <a:extLst>
                    <a:ext uri="{FF2B5EF4-FFF2-40B4-BE49-F238E27FC236}">
                      <a16:creationId xmlns:a16="http://schemas.microsoft.com/office/drawing/2014/main" id="{63DDF684-FAC0-462F-B9A8-518E51AFA22C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A5DE474C-FAAB-4EEE-8688-D664CFD54C46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46D277C-7907-4274-BC16-F79EDCE16BC0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F6516C5F-690B-4CB1-93B6-ADB52907EED1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45" name="楕円 96">
                  <a:extLst>
                    <a:ext uri="{FF2B5EF4-FFF2-40B4-BE49-F238E27FC236}">
                      <a16:creationId xmlns:a16="http://schemas.microsoft.com/office/drawing/2014/main" id="{F9AF8ACF-F6B6-4496-AC78-4AB07CF21330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57542B41-8C2D-4BB4-952C-F37B4470066B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E684EB1-7EDD-468B-9361-DF4ED057C432}"/>
              </a:ext>
            </a:extLst>
          </p:cNvPr>
          <p:cNvGrpSpPr/>
          <p:nvPr/>
        </p:nvGrpSpPr>
        <p:grpSpPr>
          <a:xfrm>
            <a:off x="6614602" y="1296484"/>
            <a:ext cx="2605086" cy="1860034"/>
            <a:chOff x="6614602" y="1322309"/>
            <a:chExt cx="2605086" cy="1860034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A6C6678-E575-4B87-A964-4E5592DA55EF}"/>
                </a:ext>
              </a:extLst>
            </p:cNvPr>
            <p:cNvGrpSpPr/>
            <p:nvPr/>
          </p:nvGrpSpPr>
          <p:grpSpPr>
            <a:xfrm rot="717261">
              <a:off x="8172044" y="1375071"/>
              <a:ext cx="762552" cy="703416"/>
              <a:chOff x="886705" y="1322704"/>
              <a:chExt cx="2300058" cy="2121691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6C4734D-C0C9-4596-AEF0-855931BED307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55" name="楕円 29">
                  <a:extLst>
                    <a:ext uri="{FF2B5EF4-FFF2-40B4-BE49-F238E27FC236}">
                      <a16:creationId xmlns:a16="http://schemas.microsoft.com/office/drawing/2014/main" id="{11F836F4-6B2B-48EF-B239-56CE3437ACF5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0F6DE048-C556-464F-9715-ACEF12E6B2C6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F2801FC9-AAB8-43A3-989E-0621725231AD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FF3D42E0-18BD-46C1-BBE1-D847AF51E083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53" name="楕円 96">
                  <a:extLst>
                    <a:ext uri="{FF2B5EF4-FFF2-40B4-BE49-F238E27FC236}">
                      <a16:creationId xmlns:a16="http://schemas.microsoft.com/office/drawing/2014/main" id="{A3D6482C-2A1C-44D0-9503-660EC14131D0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F0221DE-94E3-48C1-A701-4B5CB8D536E9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4EE47A5-DB3F-43CF-9D4C-46E95D541FCD}"/>
                </a:ext>
              </a:extLst>
            </p:cNvPr>
            <p:cNvGrpSpPr/>
            <p:nvPr/>
          </p:nvGrpSpPr>
          <p:grpSpPr>
            <a:xfrm>
              <a:off x="7369096" y="1322309"/>
              <a:ext cx="762552" cy="703416"/>
              <a:chOff x="886705" y="1322704"/>
              <a:chExt cx="2300058" cy="2121691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6DD24328-C3F1-4108-AAC5-730ACCC3C19D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64" name="楕円 29">
                  <a:extLst>
                    <a:ext uri="{FF2B5EF4-FFF2-40B4-BE49-F238E27FC236}">
                      <a16:creationId xmlns:a16="http://schemas.microsoft.com/office/drawing/2014/main" id="{004D2CC2-BFF0-42AA-9E20-28855FA36FE5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8249928F-39B1-47BB-AB37-14BCFFCCA03C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80011EB-004B-4903-B70F-AA76BC9B4854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F44ACFFB-7454-43CD-A202-D05F44E7C70A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62" name="楕円 96">
                  <a:extLst>
                    <a:ext uri="{FF2B5EF4-FFF2-40B4-BE49-F238E27FC236}">
                      <a16:creationId xmlns:a16="http://schemas.microsoft.com/office/drawing/2014/main" id="{BC1B667D-38B7-4E32-903B-4F7099EF4F81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E524CBE6-8C04-4E47-9321-EF24FCAE4EB4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9D992DE0-9B0B-4289-9040-ECF062A71DE5}"/>
                </a:ext>
              </a:extLst>
            </p:cNvPr>
            <p:cNvGrpSpPr/>
            <p:nvPr/>
          </p:nvGrpSpPr>
          <p:grpSpPr>
            <a:xfrm>
              <a:off x="6750102" y="1660665"/>
              <a:ext cx="762552" cy="703416"/>
              <a:chOff x="886705" y="1322704"/>
              <a:chExt cx="2300058" cy="2121691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1AD5A8F-5A67-479B-BE81-C73C0DBDAF91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72" name="楕円 29">
                  <a:extLst>
                    <a:ext uri="{FF2B5EF4-FFF2-40B4-BE49-F238E27FC236}">
                      <a16:creationId xmlns:a16="http://schemas.microsoft.com/office/drawing/2014/main" id="{CA44EFDD-62A1-46E5-8C7A-51E2F65527DD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299203A-E16B-45DE-ACAD-07FD8AC623E2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4AC878BD-F64B-471C-99EE-56FA6EA6CFFC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F6B925D-663B-4CF5-BB18-0C74F63AFAB9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70" name="楕円 96">
                  <a:extLst>
                    <a:ext uri="{FF2B5EF4-FFF2-40B4-BE49-F238E27FC236}">
                      <a16:creationId xmlns:a16="http://schemas.microsoft.com/office/drawing/2014/main" id="{DF86B6E7-B8EF-4F00-A173-22B8A5F6D526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A4F5EFE-D0AB-469E-97FC-93AB03A2F88D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6D98DD1-CFF6-45D0-A2DF-075E9845BFC3}"/>
                </a:ext>
              </a:extLst>
            </p:cNvPr>
            <p:cNvGrpSpPr/>
            <p:nvPr/>
          </p:nvGrpSpPr>
          <p:grpSpPr>
            <a:xfrm>
              <a:off x="8260065" y="1900084"/>
              <a:ext cx="762552" cy="703416"/>
              <a:chOff x="886705" y="1322704"/>
              <a:chExt cx="2300058" cy="2121691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B19EEE37-3B28-494B-B113-1A85F0EF5FEA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80" name="楕円 29">
                  <a:extLst>
                    <a:ext uri="{FF2B5EF4-FFF2-40B4-BE49-F238E27FC236}">
                      <a16:creationId xmlns:a16="http://schemas.microsoft.com/office/drawing/2014/main" id="{99F91C45-2F3F-4933-97AC-B5741BFC163C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D92B1AC-4CF7-42C2-B247-1492FAA7DA5F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6EF8CF95-124C-4E53-8926-8C74F5A3A7B6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5816D03D-9E89-44B6-979D-17394A960E93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78" name="楕円 96">
                  <a:extLst>
                    <a:ext uri="{FF2B5EF4-FFF2-40B4-BE49-F238E27FC236}">
                      <a16:creationId xmlns:a16="http://schemas.microsoft.com/office/drawing/2014/main" id="{91061093-2CFB-4BCE-B2F2-8551D91E61A9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6D3B892A-D43F-4138-98BB-12AB9195826C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D9853F9B-F687-4CE2-9DF9-AD9BC0159857}"/>
                </a:ext>
              </a:extLst>
            </p:cNvPr>
            <p:cNvGrpSpPr/>
            <p:nvPr/>
          </p:nvGrpSpPr>
          <p:grpSpPr>
            <a:xfrm>
              <a:off x="7515984" y="1747694"/>
              <a:ext cx="762552" cy="703416"/>
              <a:chOff x="886705" y="1322704"/>
              <a:chExt cx="2300058" cy="2121691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9F23C80A-C13E-4D06-A0BB-5BBA76FF6D8C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88" name="楕円 29">
                  <a:extLst>
                    <a:ext uri="{FF2B5EF4-FFF2-40B4-BE49-F238E27FC236}">
                      <a16:creationId xmlns:a16="http://schemas.microsoft.com/office/drawing/2014/main" id="{8A1ABF96-F2FC-49D2-8320-C0F69BC7CADE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E0348DD-B4FC-45F3-83D9-1443F000C6DA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F3549FF5-9FD1-4355-92FB-DCDA7E35C0B6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2401ACB-317E-4316-B3ED-00C862AACBF0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86" name="楕円 96">
                  <a:extLst>
                    <a:ext uri="{FF2B5EF4-FFF2-40B4-BE49-F238E27FC236}">
                      <a16:creationId xmlns:a16="http://schemas.microsoft.com/office/drawing/2014/main" id="{1F2D4C42-EFF0-4D5B-A01A-FC72ECCA9486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62551AF5-5D95-437F-9353-B88E17F96601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857F0F7B-0E19-497C-92B3-F48B75F975C9}"/>
                </a:ext>
              </a:extLst>
            </p:cNvPr>
            <p:cNvGrpSpPr/>
            <p:nvPr/>
          </p:nvGrpSpPr>
          <p:grpSpPr>
            <a:xfrm>
              <a:off x="7008322" y="2135294"/>
              <a:ext cx="762552" cy="703416"/>
              <a:chOff x="886705" y="1322704"/>
              <a:chExt cx="2300058" cy="2121691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C7A88186-FBFE-421F-8EE8-1AD8A450C5A1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196" name="楕円 29">
                  <a:extLst>
                    <a:ext uri="{FF2B5EF4-FFF2-40B4-BE49-F238E27FC236}">
                      <a16:creationId xmlns:a16="http://schemas.microsoft.com/office/drawing/2014/main" id="{BBD9794C-F6F7-4EE4-9822-A0B23BACDAB1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0B29065-8F78-4955-8904-A2A4CA29C376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9648D96-7C0D-4897-AC9A-B37058EDA705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BC60FD74-9DBE-4CE1-92EE-5502F9F368F7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194" name="楕円 96">
                  <a:extLst>
                    <a:ext uri="{FF2B5EF4-FFF2-40B4-BE49-F238E27FC236}">
                      <a16:creationId xmlns:a16="http://schemas.microsoft.com/office/drawing/2014/main" id="{52046F07-5A25-47F7-AD63-D8EC6FD07818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9908AA57-7B3C-437E-8620-5F109E36FEB2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10F4D236-8336-4F98-9096-022DF03EA6CF}"/>
                </a:ext>
              </a:extLst>
            </p:cNvPr>
            <p:cNvGrpSpPr/>
            <p:nvPr/>
          </p:nvGrpSpPr>
          <p:grpSpPr>
            <a:xfrm rot="388555">
              <a:off x="7787557" y="2242645"/>
              <a:ext cx="762552" cy="703416"/>
              <a:chOff x="886705" y="1322704"/>
              <a:chExt cx="2300058" cy="2121691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B511A87-99B8-46E4-8596-8752326E58BD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04" name="楕円 29">
                  <a:extLst>
                    <a:ext uri="{FF2B5EF4-FFF2-40B4-BE49-F238E27FC236}">
                      <a16:creationId xmlns:a16="http://schemas.microsoft.com/office/drawing/2014/main" id="{77923AC0-8F70-4251-B142-FEFDC63A8DC1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D5151AD-9709-4E97-96A4-6AA9237D18AD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BBE532B5-8D41-4E98-87E4-81F0B19CC282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C4884EF0-EC30-473F-AA54-17ABAAC84E5D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02" name="楕円 96">
                  <a:extLst>
                    <a:ext uri="{FF2B5EF4-FFF2-40B4-BE49-F238E27FC236}">
                      <a16:creationId xmlns:a16="http://schemas.microsoft.com/office/drawing/2014/main" id="{C08F1F7C-ABDF-4A53-991E-FE7D64473422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22A7BDCE-BB10-4EA1-9FC0-7E50D4B9531F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CF6AF9E7-4697-4324-823B-FEB26B54A1EC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87FA904-5077-478D-B0F9-016DFB448C4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80C07EB-3A51-4C02-AAB8-FE1EA64E7B7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0A6B3255-EF00-4FBC-8227-5CACCB6B537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F14765A-2943-42D2-8932-FC84B30728AF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40A8208-3B62-4E8E-9065-FA94F11AE79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7A9EB245-2296-4291-BAAE-86EF2050EBE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DE978019-8AB9-4240-B84E-36B534FE6FD8}"/>
              </a:ext>
            </a:extLst>
          </p:cNvPr>
          <p:cNvGrpSpPr/>
          <p:nvPr/>
        </p:nvGrpSpPr>
        <p:grpSpPr>
          <a:xfrm>
            <a:off x="886705" y="4005519"/>
            <a:ext cx="2300058" cy="2121691"/>
            <a:chOff x="886705" y="1322704"/>
            <a:chExt cx="2300058" cy="2121691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B47A6D30-F55D-4250-84BD-F6574BB0BA1E}"/>
                </a:ext>
              </a:extLst>
            </p:cNvPr>
            <p:cNvGrpSpPr/>
            <p:nvPr/>
          </p:nvGrpSpPr>
          <p:grpSpPr>
            <a:xfrm>
              <a:off x="886705" y="1322704"/>
              <a:ext cx="2300058" cy="2121691"/>
              <a:chOff x="886705" y="1322704"/>
              <a:chExt cx="2300058" cy="2121691"/>
            </a:xfrm>
          </p:grpSpPr>
          <p:sp>
            <p:nvSpPr>
              <p:cNvPr id="220" name="楕円 29">
                <a:extLst>
                  <a:ext uri="{FF2B5EF4-FFF2-40B4-BE49-F238E27FC236}">
                    <a16:creationId xmlns:a16="http://schemas.microsoft.com/office/drawing/2014/main" id="{14F9FBAC-0AD3-4D54-A7BC-CCB82C068C0E}"/>
                  </a:ext>
                </a:extLst>
              </p:cNvPr>
              <p:cNvSpPr/>
              <p:nvPr/>
            </p:nvSpPr>
            <p:spPr bwMode="auto">
              <a:xfrm>
                <a:off x="886705" y="1514046"/>
                <a:ext cx="2300058" cy="1930349"/>
              </a:xfrm>
              <a:custGeom>
                <a:avLst/>
                <a:gdLst>
                  <a:gd name="connsiteX0" fmla="*/ 0 w 2300034"/>
                  <a:gd name="connsiteY0" fmla="*/ 932402 h 1864803"/>
                  <a:gd name="connsiteX1" fmla="*/ 1150017 w 2300034"/>
                  <a:gd name="connsiteY1" fmla="*/ 0 h 1864803"/>
                  <a:gd name="connsiteX2" fmla="*/ 2300034 w 2300034"/>
                  <a:gd name="connsiteY2" fmla="*/ 932402 h 1864803"/>
                  <a:gd name="connsiteX3" fmla="*/ 1150017 w 2300034"/>
                  <a:gd name="connsiteY3" fmla="*/ 1864804 h 1864803"/>
                  <a:gd name="connsiteX4" fmla="*/ 0 w 2300034"/>
                  <a:gd name="connsiteY4" fmla="*/ 932402 h 1864803"/>
                  <a:gd name="connsiteX0" fmla="*/ 0 w 2300034"/>
                  <a:gd name="connsiteY0" fmla="*/ 932402 h 1864804"/>
                  <a:gd name="connsiteX1" fmla="*/ 1150017 w 2300034"/>
                  <a:gd name="connsiteY1" fmla="*/ 0 h 1864804"/>
                  <a:gd name="connsiteX2" fmla="*/ 2300034 w 2300034"/>
                  <a:gd name="connsiteY2" fmla="*/ 932402 h 1864804"/>
                  <a:gd name="connsiteX3" fmla="*/ 1150017 w 2300034"/>
                  <a:gd name="connsiteY3" fmla="*/ 1864804 h 1864804"/>
                  <a:gd name="connsiteX4" fmla="*/ 0 w 2300034"/>
                  <a:gd name="connsiteY4" fmla="*/ 932402 h 1864804"/>
                  <a:gd name="connsiteX0" fmla="*/ 0 w 2300034"/>
                  <a:gd name="connsiteY0" fmla="*/ 932402 h 1864804"/>
                  <a:gd name="connsiteX1" fmla="*/ 1150017 w 2300034"/>
                  <a:gd name="connsiteY1" fmla="*/ 0 h 1864804"/>
                  <a:gd name="connsiteX2" fmla="*/ 2300034 w 2300034"/>
                  <a:gd name="connsiteY2" fmla="*/ 932402 h 1864804"/>
                  <a:gd name="connsiteX3" fmla="*/ 1150017 w 2300034"/>
                  <a:gd name="connsiteY3" fmla="*/ 1864804 h 1864804"/>
                  <a:gd name="connsiteX4" fmla="*/ 0 w 2300034"/>
                  <a:gd name="connsiteY4" fmla="*/ 932402 h 18648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34"/>
                  <a:gd name="connsiteY0" fmla="*/ 932402 h 2055304"/>
                  <a:gd name="connsiteX1" fmla="*/ 1150017 w 2300034"/>
                  <a:gd name="connsiteY1" fmla="*/ 0 h 2055304"/>
                  <a:gd name="connsiteX2" fmla="*/ 2300034 w 2300034"/>
                  <a:gd name="connsiteY2" fmla="*/ 932402 h 2055304"/>
                  <a:gd name="connsiteX3" fmla="*/ 1164304 w 2300034"/>
                  <a:gd name="connsiteY3" fmla="*/ 2055304 h 2055304"/>
                  <a:gd name="connsiteX4" fmla="*/ 0 w 2300034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32402 h 2055304"/>
                  <a:gd name="connsiteX1" fmla="*/ 1150017 w 2300058"/>
                  <a:gd name="connsiteY1" fmla="*/ 0 h 2055304"/>
                  <a:gd name="connsiteX2" fmla="*/ 2300034 w 2300058"/>
                  <a:gd name="connsiteY2" fmla="*/ 932402 h 2055304"/>
                  <a:gd name="connsiteX3" fmla="*/ 1164304 w 2300058"/>
                  <a:gd name="connsiteY3" fmla="*/ 2055304 h 2055304"/>
                  <a:gd name="connsiteX4" fmla="*/ 0 w 2300058"/>
                  <a:gd name="connsiteY4" fmla="*/ 932402 h 2055304"/>
                  <a:gd name="connsiteX0" fmla="*/ 0 w 2300058"/>
                  <a:gd name="connsiteY0" fmla="*/ 970995 h 2093897"/>
                  <a:gd name="connsiteX1" fmla="*/ 1150017 w 2300058"/>
                  <a:gd name="connsiteY1" fmla="*/ 38593 h 2093897"/>
                  <a:gd name="connsiteX2" fmla="*/ 2300034 w 2300058"/>
                  <a:gd name="connsiteY2" fmla="*/ 970995 h 2093897"/>
                  <a:gd name="connsiteX3" fmla="*/ 1164304 w 2300058"/>
                  <a:gd name="connsiteY3" fmla="*/ 2093897 h 2093897"/>
                  <a:gd name="connsiteX4" fmla="*/ 0 w 2300058"/>
                  <a:gd name="connsiteY4" fmla="*/ 970995 h 2093897"/>
                  <a:gd name="connsiteX0" fmla="*/ 0 w 2300058"/>
                  <a:gd name="connsiteY0" fmla="*/ 992057 h 2114959"/>
                  <a:gd name="connsiteX1" fmla="*/ 1150017 w 2300058"/>
                  <a:gd name="connsiteY1" fmla="*/ 59655 h 2114959"/>
                  <a:gd name="connsiteX2" fmla="*/ 2300034 w 2300058"/>
                  <a:gd name="connsiteY2" fmla="*/ 992057 h 2114959"/>
                  <a:gd name="connsiteX3" fmla="*/ 1164304 w 2300058"/>
                  <a:gd name="connsiteY3" fmla="*/ 2114959 h 2114959"/>
                  <a:gd name="connsiteX4" fmla="*/ 0 w 2300058"/>
                  <a:gd name="connsiteY4" fmla="*/ 992057 h 2114959"/>
                  <a:gd name="connsiteX0" fmla="*/ 0 w 2300058"/>
                  <a:gd name="connsiteY0" fmla="*/ 803804 h 1926706"/>
                  <a:gd name="connsiteX1" fmla="*/ 1121442 w 2300058"/>
                  <a:gd name="connsiteY1" fmla="*/ 76190 h 1926706"/>
                  <a:gd name="connsiteX2" fmla="*/ 2300034 w 2300058"/>
                  <a:gd name="connsiteY2" fmla="*/ 803804 h 1926706"/>
                  <a:gd name="connsiteX3" fmla="*/ 1164304 w 2300058"/>
                  <a:gd name="connsiteY3" fmla="*/ 1926706 h 1926706"/>
                  <a:gd name="connsiteX4" fmla="*/ 0 w 2300058"/>
                  <a:gd name="connsiteY4" fmla="*/ 803804 h 1926706"/>
                  <a:gd name="connsiteX0" fmla="*/ 0 w 2300058"/>
                  <a:gd name="connsiteY0" fmla="*/ 803804 h 1926706"/>
                  <a:gd name="connsiteX1" fmla="*/ 1121442 w 2300058"/>
                  <a:gd name="connsiteY1" fmla="*/ 76190 h 1926706"/>
                  <a:gd name="connsiteX2" fmla="*/ 2300034 w 2300058"/>
                  <a:gd name="connsiteY2" fmla="*/ 803804 h 1926706"/>
                  <a:gd name="connsiteX3" fmla="*/ 1164304 w 2300058"/>
                  <a:gd name="connsiteY3" fmla="*/ 1926706 h 1926706"/>
                  <a:gd name="connsiteX4" fmla="*/ 0 w 2300058"/>
                  <a:gd name="connsiteY4" fmla="*/ 803804 h 1926706"/>
                  <a:gd name="connsiteX0" fmla="*/ 0 w 2300058"/>
                  <a:gd name="connsiteY0" fmla="*/ 807447 h 1930349"/>
                  <a:gd name="connsiteX1" fmla="*/ 1121442 w 2300058"/>
                  <a:gd name="connsiteY1" fmla="*/ 79833 h 1930349"/>
                  <a:gd name="connsiteX2" fmla="*/ 2300034 w 2300058"/>
                  <a:gd name="connsiteY2" fmla="*/ 807447 h 1930349"/>
                  <a:gd name="connsiteX3" fmla="*/ 1164304 w 2300058"/>
                  <a:gd name="connsiteY3" fmla="*/ 1930349 h 1930349"/>
                  <a:gd name="connsiteX4" fmla="*/ 0 w 2300058"/>
                  <a:gd name="connsiteY4" fmla="*/ 807447 h 1930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0058" h="1930349">
                    <a:moveTo>
                      <a:pt x="0" y="807447"/>
                    </a:moveTo>
                    <a:cubicBezTo>
                      <a:pt x="0" y="292496"/>
                      <a:pt x="510117" y="-139242"/>
                      <a:pt x="1121442" y="79833"/>
                    </a:cubicBezTo>
                    <a:cubicBezTo>
                      <a:pt x="1742291" y="-196392"/>
                      <a:pt x="2300034" y="292496"/>
                      <a:pt x="2300034" y="807447"/>
                    </a:cubicBezTo>
                    <a:cubicBezTo>
                      <a:pt x="2304796" y="1636723"/>
                      <a:pt x="1618466" y="1839862"/>
                      <a:pt x="1164304" y="1930349"/>
                    </a:cubicBezTo>
                    <a:cubicBezTo>
                      <a:pt x="700617" y="1835100"/>
                      <a:pt x="9525" y="1612911"/>
                      <a:pt x="0" y="807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00"/>
                  </a:gs>
                  <a:gs pos="80000">
                    <a:srgbClr val="C00000"/>
                  </a:gs>
                  <a:gs pos="6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0168ADD-FEF7-4896-97F0-325117B0ADC2}"/>
                  </a:ext>
                </a:extLst>
              </p:cNvPr>
              <p:cNvSpPr/>
              <p:nvPr/>
            </p:nvSpPr>
            <p:spPr bwMode="auto">
              <a:xfrm>
                <a:off x="1539794" y="1322704"/>
                <a:ext cx="993856" cy="453377"/>
              </a:xfrm>
              <a:custGeom>
                <a:avLst/>
                <a:gdLst>
                  <a:gd name="connsiteX0" fmla="*/ 495706 w 991412"/>
                  <a:gd name="connsiteY0" fmla="*/ 0 h 428641"/>
                  <a:gd name="connsiteX1" fmla="*/ 559132 w 991412"/>
                  <a:gd name="connsiteY1" fmla="*/ 150537 h 428641"/>
                  <a:gd name="connsiteX2" fmla="*/ 575442 w 991412"/>
                  <a:gd name="connsiteY2" fmla="*/ 148942 h 428641"/>
                  <a:gd name="connsiteX3" fmla="*/ 792608 w 991412"/>
                  <a:gd name="connsiteY3" fmla="*/ 21134 h 428641"/>
                  <a:gd name="connsiteX4" fmla="*/ 699847 w 991412"/>
                  <a:gd name="connsiteY4" fmla="*/ 170413 h 428641"/>
                  <a:gd name="connsiteX5" fmla="*/ 674469 w 991412"/>
                  <a:gd name="connsiteY5" fmla="*/ 181818 h 428641"/>
                  <a:gd name="connsiteX6" fmla="*/ 991412 w 991412"/>
                  <a:gd name="connsiteY6" fmla="*/ 163726 h 428641"/>
                  <a:gd name="connsiteX7" fmla="*/ 623539 w 991412"/>
                  <a:gd name="connsiteY7" fmla="*/ 255829 h 428641"/>
                  <a:gd name="connsiteX8" fmla="*/ 802069 w 991412"/>
                  <a:gd name="connsiteY8" fmla="*/ 428641 h 428641"/>
                  <a:gd name="connsiteX9" fmla="*/ 495706 w 991412"/>
                  <a:gd name="connsiteY9" fmla="*/ 298051 h 428641"/>
                  <a:gd name="connsiteX10" fmla="*/ 189343 w 991412"/>
                  <a:gd name="connsiteY10" fmla="*/ 428641 h 428641"/>
                  <a:gd name="connsiteX11" fmla="*/ 367873 w 991412"/>
                  <a:gd name="connsiteY11" fmla="*/ 255829 h 428641"/>
                  <a:gd name="connsiteX12" fmla="*/ 0 w 991412"/>
                  <a:gd name="connsiteY12" fmla="*/ 163726 h 428641"/>
                  <a:gd name="connsiteX13" fmla="*/ 271576 w 991412"/>
                  <a:gd name="connsiteY13" fmla="*/ 179229 h 428641"/>
                  <a:gd name="connsiteX14" fmla="*/ 251960 w 991412"/>
                  <a:gd name="connsiteY14" fmla="*/ 170413 h 428641"/>
                  <a:gd name="connsiteX15" fmla="*/ 159200 w 991412"/>
                  <a:gd name="connsiteY15" fmla="*/ 21134 h 428641"/>
                  <a:gd name="connsiteX16" fmla="*/ 376365 w 991412"/>
                  <a:gd name="connsiteY16" fmla="*/ 148942 h 428641"/>
                  <a:gd name="connsiteX17" fmla="*/ 430713 w 991412"/>
                  <a:gd name="connsiteY17" fmla="*/ 154256 h 428641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  <a:gd name="connsiteX0" fmla="*/ 348069 w 991412"/>
                  <a:gd name="connsiteY0" fmla="*/ 0 h 469123"/>
                  <a:gd name="connsiteX1" fmla="*/ 559132 w 991412"/>
                  <a:gd name="connsiteY1" fmla="*/ 191019 h 469123"/>
                  <a:gd name="connsiteX2" fmla="*/ 575442 w 991412"/>
                  <a:gd name="connsiteY2" fmla="*/ 189424 h 469123"/>
                  <a:gd name="connsiteX3" fmla="*/ 792608 w 991412"/>
                  <a:gd name="connsiteY3" fmla="*/ 61616 h 469123"/>
                  <a:gd name="connsiteX4" fmla="*/ 699847 w 991412"/>
                  <a:gd name="connsiteY4" fmla="*/ 210895 h 469123"/>
                  <a:gd name="connsiteX5" fmla="*/ 674469 w 991412"/>
                  <a:gd name="connsiteY5" fmla="*/ 222300 h 469123"/>
                  <a:gd name="connsiteX6" fmla="*/ 991412 w 991412"/>
                  <a:gd name="connsiteY6" fmla="*/ 204208 h 469123"/>
                  <a:gd name="connsiteX7" fmla="*/ 623539 w 991412"/>
                  <a:gd name="connsiteY7" fmla="*/ 296311 h 469123"/>
                  <a:gd name="connsiteX8" fmla="*/ 802069 w 991412"/>
                  <a:gd name="connsiteY8" fmla="*/ 469123 h 469123"/>
                  <a:gd name="connsiteX9" fmla="*/ 495706 w 991412"/>
                  <a:gd name="connsiteY9" fmla="*/ 338533 h 469123"/>
                  <a:gd name="connsiteX10" fmla="*/ 189343 w 991412"/>
                  <a:gd name="connsiteY10" fmla="*/ 469123 h 469123"/>
                  <a:gd name="connsiteX11" fmla="*/ 367873 w 991412"/>
                  <a:gd name="connsiteY11" fmla="*/ 296311 h 469123"/>
                  <a:gd name="connsiteX12" fmla="*/ 0 w 991412"/>
                  <a:gd name="connsiteY12" fmla="*/ 204208 h 469123"/>
                  <a:gd name="connsiteX13" fmla="*/ 271576 w 991412"/>
                  <a:gd name="connsiteY13" fmla="*/ 219711 h 469123"/>
                  <a:gd name="connsiteX14" fmla="*/ 251960 w 991412"/>
                  <a:gd name="connsiteY14" fmla="*/ 210895 h 469123"/>
                  <a:gd name="connsiteX15" fmla="*/ 159200 w 991412"/>
                  <a:gd name="connsiteY15" fmla="*/ 61616 h 469123"/>
                  <a:gd name="connsiteX16" fmla="*/ 376365 w 991412"/>
                  <a:gd name="connsiteY16" fmla="*/ 189424 h 469123"/>
                  <a:gd name="connsiteX17" fmla="*/ 430713 w 991412"/>
                  <a:gd name="connsiteY17" fmla="*/ 194738 h 469123"/>
                  <a:gd name="connsiteX18" fmla="*/ 348069 w 991412"/>
                  <a:gd name="connsiteY18" fmla="*/ 0 h 46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1412" h="469123">
                    <a:moveTo>
                      <a:pt x="348069" y="0"/>
                    </a:moveTo>
                    <a:cubicBezTo>
                      <a:pt x="474082" y="156841"/>
                      <a:pt x="509347" y="174535"/>
                      <a:pt x="559132" y="191019"/>
                    </a:cubicBezTo>
                    <a:lnTo>
                      <a:pt x="575442" y="189424"/>
                    </a:lnTo>
                    <a:cubicBezTo>
                      <a:pt x="670813" y="170335"/>
                      <a:pt x="751059" y="124320"/>
                      <a:pt x="792608" y="61616"/>
                    </a:cubicBezTo>
                    <a:cubicBezTo>
                      <a:pt x="792608" y="119913"/>
                      <a:pt x="757159" y="172691"/>
                      <a:pt x="699847" y="210895"/>
                    </a:cubicBezTo>
                    <a:lnTo>
                      <a:pt x="674469" y="222300"/>
                    </a:lnTo>
                    <a:lnTo>
                      <a:pt x="991412" y="204208"/>
                    </a:lnTo>
                    <a:lnTo>
                      <a:pt x="623539" y="296311"/>
                    </a:lnTo>
                    <a:lnTo>
                      <a:pt x="802069" y="469123"/>
                    </a:lnTo>
                    <a:lnTo>
                      <a:pt x="495706" y="338533"/>
                    </a:lnTo>
                    <a:lnTo>
                      <a:pt x="189343" y="469123"/>
                    </a:lnTo>
                    <a:lnTo>
                      <a:pt x="367873" y="296311"/>
                    </a:lnTo>
                    <a:lnTo>
                      <a:pt x="0" y="204208"/>
                    </a:lnTo>
                    <a:lnTo>
                      <a:pt x="271576" y="219711"/>
                    </a:lnTo>
                    <a:lnTo>
                      <a:pt x="251960" y="210895"/>
                    </a:lnTo>
                    <a:cubicBezTo>
                      <a:pt x="194648" y="172691"/>
                      <a:pt x="159200" y="119913"/>
                      <a:pt x="159200" y="61616"/>
                    </a:cubicBezTo>
                    <a:cubicBezTo>
                      <a:pt x="200748" y="124319"/>
                      <a:pt x="280994" y="170335"/>
                      <a:pt x="376365" y="189424"/>
                    </a:cubicBezTo>
                    <a:lnTo>
                      <a:pt x="430713" y="194738"/>
                    </a:lnTo>
                    <a:cubicBezTo>
                      <a:pt x="376149" y="138479"/>
                      <a:pt x="326405" y="51419"/>
                      <a:pt x="34806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436ED98-33DB-4662-9210-50B6DFCACC5E}"/>
                  </a:ext>
                </a:extLst>
              </p:cNvPr>
              <p:cNvSpPr/>
              <p:nvPr/>
            </p:nvSpPr>
            <p:spPr>
              <a:xfrm>
                <a:off x="1963656" y="1423988"/>
                <a:ext cx="146132" cy="171718"/>
              </a:xfrm>
              <a:custGeom>
                <a:avLst/>
                <a:gdLst>
                  <a:gd name="connsiteX0" fmla="*/ 297199 w 594398"/>
                  <a:gd name="connsiteY0" fmla="*/ 0 h 1067958"/>
                  <a:gd name="connsiteX1" fmla="*/ 446760 w 594398"/>
                  <a:gd name="connsiteY1" fmla="*/ 57251 h 1067958"/>
                  <a:gd name="connsiteX2" fmla="*/ 445397 w 594398"/>
                  <a:gd name="connsiteY2" fmla="*/ 59835 h 1067958"/>
                  <a:gd name="connsiteX3" fmla="*/ 592928 w 594398"/>
                  <a:gd name="connsiteY3" fmla="*/ 973963 h 1067958"/>
                  <a:gd name="connsiteX4" fmla="*/ 591067 w 594398"/>
                  <a:gd name="connsiteY4" fmla="*/ 973963 h 1067958"/>
                  <a:gd name="connsiteX5" fmla="*/ 594398 w 594398"/>
                  <a:gd name="connsiteY5" fmla="*/ 983368 h 1067958"/>
                  <a:gd name="connsiteX6" fmla="*/ 297199 w 594398"/>
                  <a:gd name="connsiteY6" fmla="*/ 1067958 h 1067958"/>
                  <a:gd name="connsiteX7" fmla="*/ 0 w 594398"/>
                  <a:gd name="connsiteY7" fmla="*/ 983368 h 1067958"/>
                  <a:gd name="connsiteX8" fmla="*/ 3331 w 594398"/>
                  <a:gd name="connsiteY8" fmla="*/ 973963 h 1067958"/>
                  <a:gd name="connsiteX9" fmla="*/ 1134 w 594398"/>
                  <a:gd name="connsiteY9" fmla="*/ 973963 h 1067958"/>
                  <a:gd name="connsiteX10" fmla="*/ 148745 w 594398"/>
                  <a:gd name="connsiteY10" fmla="*/ 59349 h 1067958"/>
                  <a:gd name="connsiteX11" fmla="*/ 147638 w 594398"/>
                  <a:gd name="connsiteY11" fmla="*/ 57251 h 1067958"/>
                  <a:gd name="connsiteX12" fmla="*/ 297199 w 594398"/>
                  <a:gd name="connsiteY12" fmla="*/ 0 h 1067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4398" h="1067958">
                    <a:moveTo>
                      <a:pt x="297199" y="0"/>
                    </a:moveTo>
                    <a:cubicBezTo>
                      <a:pt x="379799" y="0"/>
                      <a:pt x="446760" y="25632"/>
                      <a:pt x="446760" y="57251"/>
                    </a:cubicBezTo>
                    <a:lnTo>
                      <a:pt x="445397" y="59835"/>
                    </a:lnTo>
                    <a:lnTo>
                      <a:pt x="592928" y="973963"/>
                    </a:lnTo>
                    <a:lnTo>
                      <a:pt x="591067" y="973963"/>
                    </a:lnTo>
                    <a:lnTo>
                      <a:pt x="594398" y="983368"/>
                    </a:lnTo>
                    <a:cubicBezTo>
                      <a:pt x="594398" y="1030086"/>
                      <a:pt x="461337" y="1067958"/>
                      <a:pt x="297199" y="1067958"/>
                    </a:cubicBezTo>
                    <a:cubicBezTo>
                      <a:pt x="133061" y="1067958"/>
                      <a:pt x="0" y="1030086"/>
                      <a:pt x="0" y="983368"/>
                    </a:cubicBezTo>
                    <a:lnTo>
                      <a:pt x="3331" y="973963"/>
                    </a:lnTo>
                    <a:lnTo>
                      <a:pt x="1134" y="973963"/>
                    </a:lnTo>
                    <a:lnTo>
                      <a:pt x="148745" y="59349"/>
                    </a:lnTo>
                    <a:lnTo>
                      <a:pt x="147638" y="57251"/>
                    </a:lnTo>
                    <a:cubicBezTo>
                      <a:pt x="147638" y="25632"/>
                      <a:pt x="214599" y="0"/>
                      <a:pt x="297199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006600"/>
                  </a:gs>
                  <a:gs pos="80000">
                    <a:srgbClr val="006600"/>
                  </a:gs>
                  <a:gs pos="50000">
                    <a:srgbClr val="00CC00"/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4920413-C3E3-4B44-8609-781BCB5F5D9E}"/>
                </a:ext>
              </a:extLst>
            </p:cNvPr>
            <p:cNvGrpSpPr/>
            <p:nvPr/>
          </p:nvGrpSpPr>
          <p:grpSpPr>
            <a:xfrm>
              <a:off x="2664902" y="1659724"/>
              <a:ext cx="282148" cy="373406"/>
              <a:chOff x="2679190" y="1690681"/>
              <a:chExt cx="282148" cy="373406"/>
            </a:xfrm>
          </p:grpSpPr>
          <p:sp>
            <p:nvSpPr>
              <p:cNvPr id="218" name="楕円 96">
                <a:extLst>
                  <a:ext uri="{FF2B5EF4-FFF2-40B4-BE49-F238E27FC236}">
                    <a16:creationId xmlns:a16="http://schemas.microsoft.com/office/drawing/2014/main" id="{8D326D99-4992-4D1F-AB0B-69C46786423C}"/>
                  </a:ext>
                </a:extLst>
              </p:cNvPr>
              <p:cNvSpPr/>
              <p:nvPr/>
            </p:nvSpPr>
            <p:spPr>
              <a:xfrm rot="19101420">
                <a:off x="2841766" y="1748968"/>
                <a:ext cx="119572" cy="315119"/>
              </a:xfrm>
              <a:custGeom>
                <a:avLst/>
                <a:gdLst>
                  <a:gd name="connsiteX0" fmla="*/ 0 w 145256"/>
                  <a:gd name="connsiteY0" fmla="*/ 188119 h 376238"/>
                  <a:gd name="connsiteX1" fmla="*/ 72628 w 145256"/>
                  <a:gd name="connsiteY1" fmla="*/ 0 h 376238"/>
                  <a:gd name="connsiteX2" fmla="*/ 145256 w 145256"/>
                  <a:gd name="connsiteY2" fmla="*/ 188119 h 376238"/>
                  <a:gd name="connsiteX3" fmla="*/ 72628 w 145256"/>
                  <a:gd name="connsiteY3" fmla="*/ 376238 h 376238"/>
                  <a:gd name="connsiteX4" fmla="*/ 0 w 145256"/>
                  <a:gd name="connsiteY4" fmla="*/ 188119 h 376238"/>
                  <a:gd name="connsiteX0" fmla="*/ 0 w 145256"/>
                  <a:gd name="connsiteY0" fmla="*/ 188332 h 376451"/>
                  <a:gd name="connsiteX1" fmla="*/ 72628 w 145256"/>
                  <a:gd name="connsiteY1" fmla="*/ 213 h 376451"/>
                  <a:gd name="connsiteX2" fmla="*/ 145256 w 145256"/>
                  <a:gd name="connsiteY2" fmla="*/ 188332 h 376451"/>
                  <a:gd name="connsiteX3" fmla="*/ 72628 w 145256"/>
                  <a:gd name="connsiteY3" fmla="*/ 376451 h 376451"/>
                  <a:gd name="connsiteX4" fmla="*/ 0 w 145256"/>
                  <a:gd name="connsiteY4" fmla="*/ 188332 h 376451"/>
                  <a:gd name="connsiteX0" fmla="*/ 4965 w 150221"/>
                  <a:gd name="connsiteY0" fmla="*/ 205916 h 394035"/>
                  <a:gd name="connsiteX1" fmla="*/ 52171 w 150221"/>
                  <a:gd name="connsiteY1" fmla="*/ 134 h 394035"/>
                  <a:gd name="connsiteX2" fmla="*/ 150221 w 150221"/>
                  <a:gd name="connsiteY2" fmla="*/ 205916 h 394035"/>
                  <a:gd name="connsiteX3" fmla="*/ 77593 w 150221"/>
                  <a:gd name="connsiteY3" fmla="*/ 394035 h 394035"/>
                  <a:gd name="connsiteX4" fmla="*/ 4965 w 150221"/>
                  <a:gd name="connsiteY4" fmla="*/ 205916 h 394035"/>
                  <a:gd name="connsiteX0" fmla="*/ 11421 w 156677"/>
                  <a:gd name="connsiteY0" fmla="*/ 205904 h 394023"/>
                  <a:gd name="connsiteX1" fmla="*/ 58627 w 156677"/>
                  <a:gd name="connsiteY1" fmla="*/ 122 h 394023"/>
                  <a:gd name="connsiteX2" fmla="*/ 156677 w 156677"/>
                  <a:gd name="connsiteY2" fmla="*/ 205904 h 394023"/>
                  <a:gd name="connsiteX3" fmla="*/ 84049 w 156677"/>
                  <a:gd name="connsiteY3" fmla="*/ 394023 h 394023"/>
                  <a:gd name="connsiteX4" fmla="*/ 11421 w 156677"/>
                  <a:gd name="connsiteY4" fmla="*/ 205904 h 394023"/>
                  <a:gd name="connsiteX0" fmla="*/ 14119 w 159375"/>
                  <a:gd name="connsiteY0" fmla="*/ 205913 h 462149"/>
                  <a:gd name="connsiteX1" fmla="*/ 61325 w 159375"/>
                  <a:gd name="connsiteY1" fmla="*/ 131 h 462149"/>
                  <a:gd name="connsiteX2" fmla="*/ 159375 w 159375"/>
                  <a:gd name="connsiteY2" fmla="*/ 205913 h 462149"/>
                  <a:gd name="connsiteX3" fmla="*/ 22025 w 159375"/>
                  <a:gd name="connsiteY3" fmla="*/ 462149 h 462149"/>
                  <a:gd name="connsiteX4" fmla="*/ 14119 w 159375"/>
                  <a:gd name="connsiteY4" fmla="*/ 205913 h 462149"/>
                  <a:gd name="connsiteX0" fmla="*/ 30323 w 175579"/>
                  <a:gd name="connsiteY0" fmla="*/ 205913 h 471240"/>
                  <a:gd name="connsiteX1" fmla="*/ 77529 w 175579"/>
                  <a:gd name="connsiteY1" fmla="*/ 131 h 471240"/>
                  <a:gd name="connsiteX2" fmla="*/ 175579 w 175579"/>
                  <a:gd name="connsiteY2" fmla="*/ 205913 h 471240"/>
                  <a:gd name="connsiteX3" fmla="*/ 38229 w 175579"/>
                  <a:gd name="connsiteY3" fmla="*/ 462149 h 471240"/>
                  <a:gd name="connsiteX4" fmla="*/ 30323 w 175579"/>
                  <a:gd name="connsiteY4" fmla="*/ 205913 h 471240"/>
                  <a:gd name="connsiteX0" fmla="*/ 29609 w 174865"/>
                  <a:gd name="connsiteY0" fmla="*/ 205913 h 466732"/>
                  <a:gd name="connsiteX1" fmla="*/ 76815 w 174865"/>
                  <a:gd name="connsiteY1" fmla="*/ 131 h 466732"/>
                  <a:gd name="connsiteX2" fmla="*/ 174865 w 174865"/>
                  <a:gd name="connsiteY2" fmla="*/ 205913 h 466732"/>
                  <a:gd name="connsiteX3" fmla="*/ 37515 w 174865"/>
                  <a:gd name="connsiteY3" fmla="*/ 462149 h 466732"/>
                  <a:gd name="connsiteX4" fmla="*/ 29609 w 174865"/>
                  <a:gd name="connsiteY4" fmla="*/ 205913 h 466732"/>
                  <a:gd name="connsiteX0" fmla="*/ 32189 w 177445"/>
                  <a:gd name="connsiteY0" fmla="*/ 205913 h 467637"/>
                  <a:gd name="connsiteX1" fmla="*/ 79395 w 177445"/>
                  <a:gd name="connsiteY1" fmla="*/ 131 h 467637"/>
                  <a:gd name="connsiteX2" fmla="*/ 177445 w 177445"/>
                  <a:gd name="connsiteY2" fmla="*/ 205913 h 467637"/>
                  <a:gd name="connsiteX3" fmla="*/ 40095 w 177445"/>
                  <a:gd name="connsiteY3" fmla="*/ 462149 h 467637"/>
                  <a:gd name="connsiteX4" fmla="*/ 32189 w 177445"/>
                  <a:gd name="connsiteY4" fmla="*/ 205913 h 46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445" h="467637">
                    <a:moveTo>
                      <a:pt x="32189" y="205913"/>
                    </a:moveTo>
                    <a:cubicBezTo>
                      <a:pt x="38739" y="128910"/>
                      <a:pt x="-9503" y="-4769"/>
                      <a:pt x="79395" y="131"/>
                    </a:cubicBezTo>
                    <a:cubicBezTo>
                      <a:pt x="168293" y="5031"/>
                      <a:pt x="177445" y="102018"/>
                      <a:pt x="177445" y="205913"/>
                    </a:cubicBezTo>
                    <a:cubicBezTo>
                      <a:pt x="177445" y="309808"/>
                      <a:pt x="121706" y="502579"/>
                      <a:pt x="40095" y="462149"/>
                    </a:cubicBezTo>
                    <a:cubicBezTo>
                      <a:pt x="-41516" y="421719"/>
                      <a:pt x="25639" y="282916"/>
                      <a:pt x="32189" y="2059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DEE67BB3-3450-494B-B52D-75A8ECFB78F1}"/>
                  </a:ext>
                </a:extLst>
              </p:cNvPr>
              <p:cNvSpPr/>
              <p:nvPr/>
            </p:nvSpPr>
            <p:spPr>
              <a:xfrm rot="21188850">
                <a:off x="2679190" y="1690681"/>
                <a:ext cx="97881" cy="978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BF0AD059-EA26-4365-AF42-C8A556B4DCB8}"/>
              </a:ext>
            </a:extLst>
          </p:cNvPr>
          <p:cNvGrpSpPr/>
          <p:nvPr/>
        </p:nvGrpSpPr>
        <p:grpSpPr>
          <a:xfrm>
            <a:off x="3753105" y="4106803"/>
            <a:ext cx="2450846" cy="1991756"/>
            <a:chOff x="3774450" y="1324637"/>
            <a:chExt cx="2314529" cy="1880975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1447B2C5-BF5E-4E71-B23F-EB4C30E717CE}"/>
                </a:ext>
              </a:extLst>
            </p:cNvPr>
            <p:cNvGrpSpPr/>
            <p:nvPr/>
          </p:nvGrpSpPr>
          <p:grpSpPr>
            <a:xfrm>
              <a:off x="4398291" y="1324637"/>
              <a:ext cx="982324" cy="906146"/>
              <a:chOff x="886705" y="1322704"/>
              <a:chExt cx="2300058" cy="2121691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8B169BC4-101C-4163-BC74-F1CE156D1247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69" name="楕円 29">
                  <a:extLst>
                    <a:ext uri="{FF2B5EF4-FFF2-40B4-BE49-F238E27FC236}">
                      <a16:creationId xmlns:a16="http://schemas.microsoft.com/office/drawing/2014/main" id="{6FBBDA4E-8EF6-4E1B-8446-95431C765C55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12A0B20-A58F-46BB-AA6C-9BAEE80C0927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3CDA83B-B2C5-42C6-8BEA-1DF76A683648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4128E1ED-F3F8-48A2-B190-101428A81BB7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67" name="楕円 96">
                  <a:extLst>
                    <a:ext uri="{FF2B5EF4-FFF2-40B4-BE49-F238E27FC236}">
                      <a16:creationId xmlns:a16="http://schemas.microsoft.com/office/drawing/2014/main" id="{C375F815-C872-4578-9141-86F8BED87462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27288341-D3FF-4C5F-81A9-0D4033E91EF9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5E991239-F677-494A-825D-AC409C9E3809}"/>
                </a:ext>
              </a:extLst>
            </p:cNvPr>
            <p:cNvGrpSpPr/>
            <p:nvPr/>
          </p:nvGrpSpPr>
          <p:grpSpPr>
            <a:xfrm rot="20736426">
              <a:off x="3774450" y="1577819"/>
              <a:ext cx="982324" cy="906146"/>
              <a:chOff x="886705" y="1322704"/>
              <a:chExt cx="2300058" cy="2121691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3D15D9BC-92EF-4C4C-8B57-7231DECE658D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62" name="楕円 29">
                  <a:extLst>
                    <a:ext uri="{FF2B5EF4-FFF2-40B4-BE49-F238E27FC236}">
                      <a16:creationId xmlns:a16="http://schemas.microsoft.com/office/drawing/2014/main" id="{B67BC456-2414-48AE-A507-ADD2F18FC332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45B3B51F-38C3-4A10-9DB8-D92A2D577102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F0754D77-C7E4-4552-BF06-2BF9579F05B3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EE568BA8-56CA-46B4-8B07-19B329E6D52A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60" name="楕円 96">
                  <a:extLst>
                    <a:ext uri="{FF2B5EF4-FFF2-40B4-BE49-F238E27FC236}">
                      <a16:creationId xmlns:a16="http://schemas.microsoft.com/office/drawing/2014/main" id="{828359AF-7C41-4044-8EBC-91547370326E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34E47A84-6D91-40B5-A582-8CFCA9F5AE33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7F789138-4ED0-4F02-8B5A-1F010AED6878}"/>
                </a:ext>
              </a:extLst>
            </p:cNvPr>
            <p:cNvGrpSpPr/>
            <p:nvPr/>
          </p:nvGrpSpPr>
          <p:grpSpPr>
            <a:xfrm rot="717261">
              <a:off x="5017959" y="1590179"/>
              <a:ext cx="982324" cy="906146"/>
              <a:chOff x="886705" y="1322704"/>
              <a:chExt cx="2300058" cy="2121691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FA9D742D-9356-4117-B606-E4F367B54078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55" name="楕円 29">
                  <a:extLst>
                    <a:ext uri="{FF2B5EF4-FFF2-40B4-BE49-F238E27FC236}">
                      <a16:creationId xmlns:a16="http://schemas.microsoft.com/office/drawing/2014/main" id="{6EE88549-10D3-40A4-B948-30C04B795960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62FCE559-A8B2-437D-8913-58E4715EC9E6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4CEF362-E1AA-4B26-90AA-0E7319904328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078FE625-C73A-4088-8A5A-F3B8E984B93A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53" name="楕円 96">
                  <a:extLst>
                    <a:ext uri="{FF2B5EF4-FFF2-40B4-BE49-F238E27FC236}">
                      <a16:creationId xmlns:a16="http://schemas.microsoft.com/office/drawing/2014/main" id="{DCA53730-E702-46D9-9941-B07E9868779D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B5291E37-C448-418F-B9BD-C7ABFAAA8CB3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B4EB894E-24D4-4668-A0D3-44114B8732D4}"/>
                </a:ext>
              </a:extLst>
            </p:cNvPr>
            <p:cNvGrpSpPr/>
            <p:nvPr/>
          </p:nvGrpSpPr>
          <p:grpSpPr>
            <a:xfrm rot="19466340">
              <a:off x="5106655" y="2100581"/>
              <a:ext cx="982324" cy="906146"/>
              <a:chOff x="886705" y="1322704"/>
              <a:chExt cx="2300058" cy="2121691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DF672078-BEBF-4765-9385-6DB0C5B7DEBD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48" name="楕円 29">
                  <a:extLst>
                    <a:ext uri="{FF2B5EF4-FFF2-40B4-BE49-F238E27FC236}">
                      <a16:creationId xmlns:a16="http://schemas.microsoft.com/office/drawing/2014/main" id="{A5B3C82D-3F1F-43D0-BB5C-8489174CA14C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4776F3E5-4099-4D35-A9ED-917190CF2C39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F11FCD10-6BF3-4426-897F-3ADA7B4B477E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CB54C3AF-1B4A-44D1-BEBD-BFB1135D5A3F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46" name="楕円 96">
                  <a:extLst>
                    <a:ext uri="{FF2B5EF4-FFF2-40B4-BE49-F238E27FC236}">
                      <a16:creationId xmlns:a16="http://schemas.microsoft.com/office/drawing/2014/main" id="{41ACA461-009F-4D7D-AD3F-8216DFD468A1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19FB2409-01B6-44C2-87A7-D25B5F0142FB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E76BC0BC-DA45-40DC-BC65-F23F7BF77915}"/>
                </a:ext>
              </a:extLst>
            </p:cNvPr>
            <p:cNvGrpSpPr/>
            <p:nvPr/>
          </p:nvGrpSpPr>
          <p:grpSpPr>
            <a:xfrm rot="1116837">
              <a:off x="3823829" y="2166116"/>
              <a:ext cx="982324" cy="906146"/>
              <a:chOff x="886705" y="1322704"/>
              <a:chExt cx="2300058" cy="2121691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0F18BA0C-264D-47D5-9FB7-AD50E5D28EDB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41" name="楕円 29">
                  <a:extLst>
                    <a:ext uri="{FF2B5EF4-FFF2-40B4-BE49-F238E27FC236}">
                      <a16:creationId xmlns:a16="http://schemas.microsoft.com/office/drawing/2014/main" id="{B4983EA9-B38E-40AE-A625-B75C6FEF3DDC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1D42A7DD-DD22-44D3-8C91-08A02EF3AB7E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0242EC2-1F09-4EC9-BC5B-03A69A87A213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5B6C5F00-92E0-4291-B5A8-20EC9B584100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39" name="楕円 96">
                  <a:extLst>
                    <a:ext uri="{FF2B5EF4-FFF2-40B4-BE49-F238E27FC236}">
                      <a16:creationId xmlns:a16="http://schemas.microsoft.com/office/drawing/2014/main" id="{ED1DEA20-5493-4547-8443-C4E9251D5A61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071A6B70-E154-4F16-AA81-19FCDA666AAC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CA96A774-ADAC-459D-A27C-DD8AA4241CBD}"/>
                </a:ext>
              </a:extLst>
            </p:cNvPr>
            <p:cNvGrpSpPr/>
            <p:nvPr/>
          </p:nvGrpSpPr>
          <p:grpSpPr>
            <a:xfrm rot="21246156">
              <a:off x="4471530" y="2299466"/>
              <a:ext cx="982324" cy="906146"/>
              <a:chOff x="886705" y="1322704"/>
              <a:chExt cx="2300058" cy="2121691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C18CAFC-8950-4C5E-8652-98595319201E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34" name="楕円 29">
                  <a:extLst>
                    <a:ext uri="{FF2B5EF4-FFF2-40B4-BE49-F238E27FC236}">
                      <a16:creationId xmlns:a16="http://schemas.microsoft.com/office/drawing/2014/main" id="{CC3C7038-8EB8-4DC0-89AA-1A3BAEDD108C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D80DDEFD-F9F7-4E8D-B4BD-417AE1663642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0B9D76D-2922-47DB-BC60-E4580BD04E9F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FFBE5FAD-B2D9-4DAA-9273-FA867C68FDBE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32" name="楕円 96">
                  <a:extLst>
                    <a:ext uri="{FF2B5EF4-FFF2-40B4-BE49-F238E27FC236}">
                      <a16:creationId xmlns:a16="http://schemas.microsoft.com/office/drawing/2014/main" id="{2F3D9CC0-4B1C-493E-A033-CB598BF76074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2DDE0DB3-8B10-42DE-A214-702300872C14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066458E5-50EF-4703-B88C-1538E9AAF4DF}"/>
              </a:ext>
            </a:extLst>
          </p:cNvPr>
          <p:cNvGrpSpPr/>
          <p:nvPr/>
        </p:nvGrpSpPr>
        <p:grpSpPr>
          <a:xfrm>
            <a:off x="6614602" y="4157293"/>
            <a:ext cx="2605086" cy="1860034"/>
            <a:chOff x="6614602" y="1322309"/>
            <a:chExt cx="2605086" cy="1860034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CADEE1D7-B35C-4CCB-95A5-A419AF0F631F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C794CCE8-0F7D-4A64-AA6F-7A93969BFF9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B9120483-A5A9-44C4-86C0-5797BA87C7E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E058950-861B-40F1-ABBC-91F766E9B95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C5BF5E44-7807-4A07-BF08-87C8F075C68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C3EDAF23-D9B1-46D3-8267-659E370CA056}"/>
                </a:ext>
              </a:extLst>
            </p:cNvPr>
            <p:cNvGrpSpPr/>
            <p:nvPr/>
          </p:nvGrpSpPr>
          <p:grpSpPr>
            <a:xfrm rot="717261">
              <a:off x="8172044" y="1375071"/>
              <a:ext cx="762552" cy="703416"/>
              <a:chOff x="886705" y="1322704"/>
              <a:chExt cx="2300058" cy="2121691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179982D3-B636-47BB-845D-D15D1A88C4CE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334" name="楕円 29">
                  <a:extLst>
                    <a:ext uri="{FF2B5EF4-FFF2-40B4-BE49-F238E27FC236}">
                      <a16:creationId xmlns:a16="http://schemas.microsoft.com/office/drawing/2014/main" id="{C16853ED-235C-4037-94A8-27DB3E03853A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C5A0EDFB-491E-4DFB-BB86-9C770E8941D4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1BA2CE7E-0261-473C-83BC-7CA0C130F88F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39376DA2-FF72-473B-A56F-6F3C6DE29361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332" name="楕円 96">
                  <a:extLst>
                    <a:ext uri="{FF2B5EF4-FFF2-40B4-BE49-F238E27FC236}">
                      <a16:creationId xmlns:a16="http://schemas.microsoft.com/office/drawing/2014/main" id="{8B344B41-FF8D-4946-8AC9-DBAEB4503A7B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185352BB-9763-4C98-9904-36B5E50F2382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395FCC29-91FE-4DE9-B137-ACD7069D8ECB}"/>
                </a:ext>
              </a:extLst>
            </p:cNvPr>
            <p:cNvGrpSpPr/>
            <p:nvPr/>
          </p:nvGrpSpPr>
          <p:grpSpPr>
            <a:xfrm>
              <a:off x="7369096" y="1322309"/>
              <a:ext cx="762552" cy="703416"/>
              <a:chOff x="886705" y="1322704"/>
              <a:chExt cx="2300058" cy="2121691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25E41E60-F49B-4492-B0CB-4FA0300E11B9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327" name="楕円 29">
                  <a:extLst>
                    <a:ext uri="{FF2B5EF4-FFF2-40B4-BE49-F238E27FC236}">
                      <a16:creationId xmlns:a16="http://schemas.microsoft.com/office/drawing/2014/main" id="{BF845B6D-7EC2-4FD6-B582-828115AC5C12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8896797F-2A57-41A4-9ED3-068765B1C001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E86FD80-D4E1-4ADB-BB0F-D89571C84763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B45F7769-3840-42A1-B6F5-9155C9C685C9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325" name="楕円 96">
                  <a:extLst>
                    <a:ext uri="{FF2B5EF4-FFF2-40B4-BE49-F238E27FC236}">
                      <a16:creationId xmlns:a16="http://schemas.microsoft.com/office/drawing/2014/main" id="{04D2C995-871E-427F-8180-096F9DA14E04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32087266-6988-457F-A00D-012BF3FA2BC5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E954F90-D771-43F7-BB49-181D5419EEE5}"/>
                </a:ext>
              </a:extLst>
            </p:cNvPr>
            <p:cNvGrpSpPr/>
            <p:nvPr/>
          </p:nvGrpSpPr>
          <p:grpSpPr>
            <a:xfrm>
              <a:off x="6750102" y="1660665"/>
              <a:ext cx="762552" cy="703416"/>
              <a:chOff x="886705" y="1322704"/>
              <a:chExt cx="2300058" cy="2121691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49AFDD6-2FD5-49C2-A25A-8269A7E689A5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320" name="楕円 29">
                  <a:extLst>
                    <a:ext uri="{FF2B5EF4-FFF2-40B4-BE49-F238E27FC236}">
                      <a16:creationId xmlns:a16="http://schemas.microsoft.com/office/drawing/2014/main" id="{CC340B13-FB35-4E14-AED3-A4AE07D4352E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13FF0194-87B6-47E7-A3F6-B477EC90C41B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DA1DB7E-207F-4A44-B3A2-C1059E2F11CA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3140DE8-A83F-4A70-81AA-21B2B2FFC063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318" name="楕円 96">
                  <a:extLst>
                    <a:ext uri="{FF2B5EF4-FFF2-40B4-BE49-F238E27FC236}">
                      <a16:creationId xmlns:a16="http://schemas.microsoft.com/office/drawing/2014/main" id="{8C3D0EEB-1056-4393-923D-A55B18BF8A86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1065AF5D-8FBA-495F-84EC-23D09A81B8B5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56564DB4-D962-4FF7-9585-35C22E54A4E3}"/>
                </a:ext>
              </a:extLst>
            </p:cNvPr>
            <p:cNvGrpSpPr/>
            <p:nvPr/>
          </p:nvGrpSpPr>
          <p:grpSpPr>
            <a:xfrm>
              <a:off x="8260065" y="1900084"/>
              <a:ext cx="762552" cy="703416"/>
              <a:chOff x="886705" y="1322704"/>
              <a:chExt cx="2300058" cy="2121691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6C1A325-E82F-48F7-A76C-8FCBB34061E4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313" name="楕円 29">
                  <a:extLst>
                    <a:ext uri="{FF2B5EF4-FFF2-40B4-BE49-F238E27FC236}">
                      <a16:creationId xmlns:a16="http://schemas.microsoft.com/office/drawing/2014/main" id="{AF99A89C-DC41-4738-8A70-E9C24ED462DB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4886DC4-446F-459F-98A5-4A7343B1A469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F6FA672-07E5-44C3-9B36-AC8C36187E4B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C7C2452-5F95-480A-8273-10C953B9C810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311" name="楕円 96">
                  <a:extLst>
                    <a:ext uri="{FF2B5EF4-FFF2-40B4-BE49-F238E27FC236}">
                      <a16:creationId xmlns:a16="http://schemas.microsoft.com/office/drawing/2014/main" id="{25D28539-0BD7-4000-949D-FE8CA02EDEB1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F2BA1662-120A-43E1-A233-72A52E27E313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EB6EF394-0518-4141-8AC7-884BAAB8BB56}"/>
                </a:ext>
              </a:extLst>
            </p:cNvPr>
            <p:cNvGrpSpPr/>
            <p:nvPr/>
          </p:nvGrpSpPr>
          <p:grpSpPr>
            <a:xfrm>
              <a:off x="7515984" y="1747694"/>
              <a:ext cx="762552" cy="703416"/>
              <a:chOff x="886705" y="1322704"/>
              <a:chExt cx="2300058" cy="2121691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B2314843-1A7D-4693-A644-002548C77EED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306" name="楕円 29">
                  <a:extLst>
                    <a:ext uri="{FF2B5EF4-FFF2-40B4-BE49-F238E27FC236}">
                      <a16:creationId xmlns:a16="http://schemas.microsoft.com/office/drawing/2014/main" id="{F5DBA197-1090-46FF-84EE-56D2E9A51EE3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9F83F1B7-E29C-4B8D-8561-62F0E0AAEAA2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1B69DA2-1BDA-499F-B56D-4D5CCCA34C30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57F44F19-0AE3-44E0-AAB8-C15E76878CEB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304" name="楕円 96">
                  <a:extLst>
                    <a:ext uri="{FF2B5EF4-FFF2-40B4-BE49-F238E27FC236}">
                      <a16:creationId xmlns:a16="http://schemas.microsoft.com/office/drawing/2014/main" id="{1540924D-CD16-4778-A387-9E6520F1986B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8C5AC301-514C-449E-82CE-29B483562860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024A07F-6607-4B00-808E-F80FF1460767}"/>
                </a:ext>
              </a:extLst>
            </p:cNvPr>
            <p:cNvGrpSpPr/>
            <p:nvPr/>
          </p:nvGrpSpPr>
          <p:grpSpPr>
            <a:xfrm>
              <a:off x="7008322" y="2135294"/>
              <a:ext cx="762552" cy="703416"/>
              <a:chOff x="886705" y="1322704"/>
              <a:chExt cx="2300058" cy="2121691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80EFF163-3871-4812-B4C1-7610910914B3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99" name="楕円 29">
                  <a:extLst>
                    <a:ext uri="{FF2B5EF4-FFF2-40B4-BE49-F238E27FC236}">
                      <a16:creationId xmlns:a16="http://schemas.microsoft.com/office/drawing/2014/main" id="{0D84FF9D-66A1-43A3-806C-AA78419039E1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EC1D619E-F0F4-4BB5-BE05-26506158C159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E570171B-269E-4EAD-A3B0-28D5610A921F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B6B725C7-8C7E-4A84-810C-DDA77D0F3C95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97" name="楕円 96">
                  <a:extLst>
                    <a:ext uri="{FF2B5EF4-FFF2-40B4-BE49-F238E27FC236}">
                      <a16:creationId xmlns:a16="http://schemas.microsoft.com/office/drawing/2014/main" id="{045F6761-4BFE-4FA0-BF9F-274726426240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50CADDF2-A93D-41FA-A7B3-1AA94C0C9718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C7309523-F596-4CB1-8AB0-2781664E6098}"/>
                </a:ext>
              </a:extLst>
            </p:cNvPr>
            <p:cNvGrpSpPr/>
            <p:nvPr/>
          </p:nvGrpSpPr>
          <p:grpSpPr>
            <a:xfrm rot="388555">
              <a:off x="7787557" y="2242645"/>
              <a:ext cx="762552" cy="703416"/>
              <a:chOff x="886705" y="1322704"/>
              <a:chExt cx="2300058" cy="2121691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5CA9627D-1C84-44AF-8F84-A7F872808D62}"/>
                  </a:ext>
                </a:extLst>
              </p:cNvPr>
              <p:cNvGrpSpPr/>
              <p:nvPr/>
            </p:nvGrpSpPr>
            <p:grpSpPr>
              <a:xfrm>
                <a:off x="886705" y="1322704"/>
                <a:ext cx="2300058" cy="2121691"/>
                <a:chOff x="886705" y="1322704"/>
                <a:chExt cx="2300058" cy="2121691"/>
              </a:xfrm>
            </p:grpSpPr>
            <p:sp>
              <p:nvSpPr>
                <p:cNvPr id="292" name="楕円 29">
                  <a:extLst>
                    <a:ext uri="{FF2B5EF4-FFF2-40B4-BE49-F238E27FC236}">
                      <a16:creationId xmlns:a16="http://schemas.microsoft.com/office/drawing/2014/main" id="{A7ADE18A-C154-43D4-B83E-3172A4F2C389}"/>
                    </a:ext>
                  </a:extLst>
                </p:cNvPr>
                <p:cNvSpPr/>
                <p:nvPr/>
              </p:nvSpPr>
              <p:spPr bwMode="auto">
                <a:xfrm>
                  <a:off x="886705" y="1514046"/>
                  <a:ext cx="2300058" cy="1930349"/>
                </a:xfrm>
                <a:custGeom>
                  <a:avLst/>
                  <a:gdLst>
                    <a:gd name="connsiteX0" fmla="*/ 0 w 2300034"/>
                    <a:gd name="connsiteY0" fmla="*/ 932402 h 1864803"/>
                    <a:gd name="connsiteX1" fmla="*/ 1150017 w 2300034"/>
                    <a:gd name="connsiteY1" fmla="*/ 0 h 1864803"/>
                    <a:gd name="connsiteX2" fmla="*/ 2300034 w 2300034"/>
                    <a:gd name="connsiteY2" fmla="*/ 932402 h 1864803"/>
                    <a:gd name="connsiteX3" fmla="*/ 1150017 w 2300034"/>
                    <a:gd name="connsiteY3" fmla="*/ 1864804 h 1864803"/>
                    <a:gd name="connsiteX4" fmla="*/ 0 w 2300034"/>
                    <a:gd name="connsiteY4" fmla="*/ 932402 h 1864803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1864804"/>
                    <a:gd name="connsiteX1" fmla="*/ 1150017 w 2300034"/>
                    <a:gd name="connsiteY1" fmla="*/ 0 h 1864804"/>
                    <a:gd name="connsiteX2" fmla="*/ 2300034 w 2300034"/>
                    <a:gd name="connsiteY2" fmla="*/ 932402 h 1864804"/>
                    <a:gd name="connsiteX3" fmla="*/ 1150017 w 2300034"/>
                    <a:gd name="connsiteY3" fmla="*/ 1864804 h 1864804"/>
                    <a:gd name="connsiteX4" fmla="*/ 0 w 2300034"/>
                    <a:gd name="connsiteY4" fmla="*/ 932402 h 18648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34"/>
                    <a:gd name="connsiteY0" fmla="*/ 932402 h 2055304"/>
                    <a:gd name="connsiteX1" fmla="*/ 1150017 w 2300034"/>
                    <a:gd name="connsiteY1" fmla="*/ 0 h 2055304"/>
                    <a:gd name="connsiteX2" fmla="*/ 2300034 w 2300034"/>
                    <a:gd name="connsiteY2" fmla="*/ 932402 h 2055304"/>
                    <a:gd name="connsiteX3" fmla="*/ 1164304 w 2300034"/>
                    <a:gd name="connsiteY3" fmla="*/ 2055304 h 2055304"/>
                    <a:gd name="connsiteX4" fmla="*/ 0 w 2300034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32402 h 2055304"/>
                    <a:gd name="connsiteX1" fmla="*/ 1150017 w 2300058"/>
                    <a:gd name="connsiteY1" fmla="*/ 0 h 2055304"/>
                    <a:gd name="connsiteX2" fmla="*/ 2300034 w 2300058"/>
                    <a:gd name="connsiteY2" fmla="*/ 932402 h 2055304"/>
                    <a:gd name="connsiteX3" fmla="*/ 1164304 w 2300058"/>
                    <a:gd name="connsiteY3" fmla="*/ 2055304 h 2055304"/>
                    <a:gd name="connsiteX4" fmla="*/ 0 w 2300058"/>
                    <a:gd name="connsiteY4" fmla="*/ 932402 h 2055304"/>
                    <a:gd name="connsiteX0" fmla="*/ 0 w 2300058"/>
                    <a:gd name="connsiteY0" fmla="*/ 970995 h 2093897"/>
                    <a:gd name="connsiteX1" fmla="*/ 1150017 w 2300058"/>
                    <a:gd name="connsiteY1" fmla="*/ 38593 h 2093897"/>
                    <a:gd name="connsiteX2" fmla="*/ 2300034 w 2300058"/>
                    <a:gd name="connsiteY2" fmla="*/ 970995 h 2093897"/>
                    <a:gd name="connsiteX3" fmla="*/ 1164304 w 2300058"/>
                    <a:gd name="connsiteY3" fmla="*/ 2093897 h 2093897"/>
                    <a:gd name="connsiteX4" fmla="*/ 0 w 2300058"/>
                    <a:gd name="connsiteY4" fmla="*/ 970995 h 2093897"/>
                    <a:gd name="connsiteX0" fmla="*/ 0 w 2300058"/>
                    <a:gd name="connsiteY0" fmla="*/ 992057 h 2114959"/>
                    <a:gd name="connsiteX1" fmla="*/ 1150017 w 2300058"/>
                    <a:gd name="connsiteY1" fmla="*/ 59655 h 2114959"/>
                    <a:gd name="connsiteX2" fmla="*/ 2300034 w 2300058"/>
                    <a:gd name="connsiteY2" fmla="*/ 992057 h 2114959"/>
                    <a:gd name="connsiteX3" fmla="*/ 1164304 w 2300058"/>
                    <a:gd name="connsiteY3" fmla="*/ 2114959 h 2114959"/>
                    <a:gd name="connsiteX4" fmla="*/ 0 w 2300058"/>
                    <a:gd name="connsiteY4" fmla="*/ 992057 h 2114959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3804 h 1926706"/>
                    <a:gd name="connsiteX1" fmla="*/ 1121442 w 2300058"/>
                    <a:gd name="connsiteY1" fmla="*/ 76190 h 1926706"/>
                    <a:gd name="connsiteX2" fmla="*/ 2300034 w 2300058"/>
                    <a:gd name="connsiteY2" fmla="*/ 803804 h 1926706"/>
                    <a:gd name="connsiteX3" fmla="*/ 1164304 w 2300058"/>
                    <a:gd name="connsiteY3" fmla="*/ 1926706 h 1926706"/>
                    <a:gd name="connsiteX4" fmla="*/ 0 w 2300058"/>
                    <a:gd name="connsiteY4" fmla="*/ 803804 h 1926706"/>
                    <a:gd name="connsiteX0" fmla="*/ 0 w 2300058"/>
                    <a:gd name="connsiteY0" fmla="*/ 807447 h 1930349"/>
                    <a:gd name="connsiteX1" fmla="*/ 1121442 w 2300058"/>
                    <a:gd name="connsiteY1" fmla="*/ 79833 h 1930349"/>
                    <a:gd name="connsiteX2" fmla="*/ 2300034 w 2300058"/>
                    <a:gd name="connsiteY2" fmla="*/ 807447 h 1930349"/>
                    <a:gd name="connsiteX3" fmla="*/ 1164304 w 2300058"/>
                    <a:gd name="connsiteY3" fmla="*/ 1930349 h 1930349"/>
                    <a:gd name="connsiteX4" fmla="*/ 0 w 2300058"/>
                    <a:gd name="connsiteY4" fmla="*/ 807447 h 1930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0058" h="1930349">
                      <a:moveTo>
                        <a:pt x="0" y="807447"/>
                      </a:moveTo>
                      <a:cubicBezTo>
                        <a:pt x="0" y="292496"/>
                        <a:pt x="510117" y="-139242"/>
                        <a:pt x="1121442" y="79833"/>
                      </a:cubicBezTo>
                      <a:cubicBezTo>
                        <a:pt x="1742291" y="-196392"/>
                        <a:pt x="2300034" y="292496"/>
                        <a:pt x="2300034" y="807447"/>
                      </a:cubicBezTo>
                      <a:cubicBezTo>
                        <a:pt x="2304796" y="1636723"/>
                        <a:pt x="1618466" y="1839862"/>
                        <a:pt x="1164304" y="1930349"/>
                      </a:cubicBezTo>
                      <a:cubicBezTo>
                        <a:pt x="700617" y="1835100"/>
                        <a:pt x="9525" y="1612911"/>
                        <a:pt x="0" y="8074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00"/>
                    </a:gs>
                    <a:gs pos="80000">
                      <a:srgbClr val="C00000"/>
                    </a:gs>
                    <a:gs pos="6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CD622203-1D88-46EE-B936-2BD265187951}"/>
                    </a:ext>
                  </a:extLst>
                </p:cNvPr>
                <p:cNvSpPr/>
                <p:nvPr/>
              </p:nvSpPr>
              <p:spPr bwMode="auto">
                <a:xfrm>
                  <a:off x="1539794" y="1322704"/>
                  <a:ext cx="993856" cy="453377"/>
                </a:xfrm>
                <a:custGeom>
                  <a:avLst/>
                  <a:gdLst>
                    <a:gd name="connsiteX0" fmla="*/ 495706 w 991412"/>
                    <a:gd name="connsiteY0" fmla="*/ 0 h 428641"/>
                    <a:gd name="connsiteX1" fmla="*/ 559132 w 991412"/>
                    <a:gd name="connsiteY1" fmla="*/ 150537 h 428641"/>
                    <a:gd name="connsiteX2" fmla="*/ 575442 w 991412"/>
                    <a:gd name="connsiteY2" fmla="*/ 148942 h 428641"/>
                    <a:gd name="connsiteX3" fmla="*/ 792608 w 991412"/>
                    <a:gd name="connsiteY3" fmla="*/ 21134 h 428641"/>
                    <a:gd name="connsiteX4" fmla="*/ 699847 w 991412"/>
                    <a:gd name="connsiteY4" fmla="*/ 170413 h 428641"/>
                    <a:gd name="connsiteX5" fmla="*/ 674469 w 991412"/>
                    <a:gd name="connsiteY5" fmla="*/ 181818 h 428641"/>
                    <a:gd name="connsiteX6" fmla="*/ 991412 w 991412"/>
                    <a:gd name="connsiteY6" fmla="*/ 163726 h 428641"/>
                    <a:gd name="connsiteX7" fmla="*/ 623539 w 991412"/>
                    <a:gd name="connsiteY7" fmla="*/ 255829 h 428641"/>
                    <a:gd name="connsiteX8" fmla="*/ 802069 w 991412"/>
                    <a:gd name="connsiteY8" fmla="*/ 428641 h 428641"/>
                    <a:gd name="connsiteX9" fmla="*/ 495706 w 991412"/>
                    <a:gd name="connsiteY9" fmla="*/ 298051 h 428641"/>
                    <a:gd name="connsiteX10" fmla="*/ 189343 w 991412"/>
                    <a:gd name="connsiteY10" fmla="*/ 428641 h 428641"/>
                    <a:gd name="connsiteX11" fmla="*/ 367873 w 991412"/>
                    <a:gd name="connsiteY11" fmla="*/ 255829 h 428641"/>
                    <a:gd name="connsiteX12" fmla="*/ 0 w 991412"/>
                    <a:gd name="connsiteY12" fmla="*/ 163726 h 428641"/>
                    <a:gd name="connsiteX13" fmla="*/ 271576 w 991412"/>
                    <a:gd name="connsiteY13" fmla="*/ 179229 h 428641"/>
                    <a:gd name="connsiteX14" fmla="*/ 251960 w 991412"/>
                    <a:gd name="connsiteY14" fmla="*/ 170413 h 428641"/>
                    <a:gd name="connsiteX15" fmla="*/ 159200 w 991412"/>
                    <a:gd name="connsiteY15" fmla="*/ 21134 h 428641"/>
                    <a:gd name="connsiteX16" fmla="*/ 376365 w 991412"/>
                    <a:gd name="connsiteY16" fmla="*/ 148942 h 428641"/>
                    <a:gd name="connsiteX17" fmla="*/ 430713 w 991412"/>
                    <a:gd name="connsiteY17" fmla="*/ 154256 h 428641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  <a:gd name="connsiteX0" fmla="*/ 348069 w 991412"/>
                    <a:gd name="connsiteY0" fmla="*/ 0 h 469123"/>
                    <a:gd name="connsiteX1" fmla="*/ 559132 w 991412"/>
                    <a:gd name="connsiteY1" fmla="*/ 191019 h 469123"/>
                    <a:gd name="connsiteX2" fmla="*/ 575442 w 991412"/>
                    <a:gd name="connsiteY2" fmla="*/ 189424 h 469123"/>
                    <a:gd name="connsiteX3" fmla="*/ 792608 w 991412"/>
                    <a:gd name="connsiteY3" fmla="*/ 61616 h 469123"/>
                    <a:gd name="connsiteX4" fmla="*/ 699847 w 991412"/>
                    <a:gd name="connsiteY4" fmla="*/ 210895 h 469123"/>
                    <a:gd name="connsiteX5" fmla="*/ 674469 w 991412"/>
                    <a:gd name="connsiteY5" fmla="*/ 222300 h 469123"/>
                    <a:gd name="connsiteX6" fmla="*/ 991412 w 991412"/>
                    <a:gd name="connsiteY6" fmla="*/ 204208 h 469123"/>
                    <a:gd name="connsiteX7" fmla="*/ 623539 w 991412"/>
                    <a:gd name="connsiteY7" fmla="*/ 296311 h 469123"/>
                    <a:gd name="connsiteX8" fmla="*/ 802069 w 991412"/>
                    <a:gd name="connsiteY8" fmla="*/ 469123 h 469123"/>
                    <a:gd name="connsiteX9" fmla="*/ 495706 w 991412"/>
                    <a:gd name="connsiteY9" fmla="*/ 338533 h 469123"/>
                    <a:gd name="connsiteX10" fmla="*/ 189343 w 991412"/>
                    <a:gd name="connsiteY10" fmla="*/ 469123 h 469123"/>
                    <a:gd name="connsiteX11" fmla="*/ 367873 w 991412"/>
                    <a:gd name="connsiteY11" fmla="*/ 296311 h 469123"/>
                    <a:gd name="connsiteX12" fmla="*/ 0 w 991412"/>
                    <a:gd name="connsiteY12" fmla="*/ 204208 h 469123"/>
                    <a:gd name="connsiteX13" fmla="*/ 271576 w 991412"/>
                    <a:gd name="connsiteY13" fmla="*/ 219711 h 469123"/>
                    <a:gd name="connsiteX14" fmla="*/ 251960 w 991412"/>
                    <a:gd name="connsiteY14" fmla="*/ 210895 h 469123"/>
                    <a:gd name="connsiteX15" fmla="*/ 159200 w 991412"/>
                    <a:gd name="connsiteY15" fmla="*/ 61616 h 469123"/>
                    <a:gd name="connsiteX16" fmla="*/ 376365 w 991412"/>
                    <a:gd name="connsiteY16" fmla="*/ 189424 h 469123"/>
                    <a:gd name="connsiteX17" fmla="*/ 430713 w 991412"/>
                    <a:gd name="connsiteY17" fmla="*/ 194738 h 469123"/>
                    <a:gd name="connsiteX18" fmla="*/ 348069 w 991412"/>
                    <a:gd name="connsiteY18" fmla="*/ 0 h 469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91412" h="469123">
                      <a:moveTo>
                        <a:pt x="348069" y="0"/>
                      </a:moveTo>
                      <a:cubicBezTo>
                        <a:pt x="474082" y="156841"/>
                        <a:pt x="509347" y="174535"/>
                        <a:pt x="559132" y="191019"/>
                      </a:cubicBezTo>
                      <a:lnTo>
                        <a:pt x="575442" y="189424"/>
                      </a:lnTo>
                      <a:cubicBezTo>
                        <a:pt x="670813" y="170335"/>
                        <a:pt x="751059" y="124320"/>
                        <a:pt x="792608" y="61616"/>
                      </a:cubicBezTo>
                      <a:cubicBezTo>
                        <a:pt x="792608" y="119913"/>
                        <a:pt x="757159" y="172691"/>
                        <a:pt x="699847" y="210895"/>
                      </a:cubicBezTo>
                      <a:lnTo>
                        <a:pt x="674469" y="222300"/>
                      </a:lnTo>
                      <a:lnTo>
                        <a:pt x="991412" y="204208"/>
                      </a:lnTo>
                      <a:lnTo>
                        <a:pt x="623539" y="296311"/>
                      </a:lnTo>
                      <a:lnTo>
                        <a:pt x="802069" y="469123"/>
                      </a:lnTo>
                      <a:lnTo>
                        <a:pt x="495706" y="338533"/>
                      </a:lnTo>
                      <a:lnTo>
                        <a:pt x="189343" y="469123"/>
                      </a:lnTo>
                      <a:lnTo>
                        <a:pt x="367873" y="296311"/>
                      </a:lnTo>
                      <a:lnTo>
                        <a:pt x="0" y="204208"/>
                      </a:lnTo>
                      <a:lnTo>
                        <a:pt x="271576" y="219711"/>
                      </a:lnTo>
                      <a:lnTo>
                        <a:pt x="251960" y="210895"/>
                      </a:lnTo>
                      <a:cubicBezTo>
                        <a:pt x="194648" y="172691"/>
                        <a:pt x="159200" y="119913"/>
                        <a:pt x="159200" y="61616"/>
                      </a:cubicBezTo>
                      <a:cubicBezTo>
                        <a:pt x="200748" y="124319"/>
                        <a:pt x="280994" y="170335"/>
                        <a:pt x="376365" y="189424"/>
                      </a:cubicBezTo>
                      <a:lnTo>
                        <a:pt x="430713" y="194738"/>
                      </a:lnTo>
                      <a:cubicBezTo>
                        <a:pt x="376149" y="138479"/>
                        <a:pt x="326405" y="51419"/>
                        <a:pt x="348069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AAE25E9-E296-4BB2-A535-EC4B2D494EF3}"/>
                    </a:ext>
                  </a:extLst>
                </p:cNvPr>
                <p:cNvSpPr/>
                <p:nvPr/>
              </p:nvSpPr>
              <p:spPr>
                <a:xfrm>
                  <a:off x="1963656" y="1423988"/>
                  <a:ext cx="146132" cy="171718"/>
                </a:xfrm>
                <a:custGeom>
                  <a:avLst/>
                  <a:gdLst>
                    <a:gd name="connsiteX0" fmla="*/ 297199 w 594398"/>
                    <a:gd name="connsiteY0" fmla="*/ 0 h 1067958"/>
                    <a:gd name="connsiteX1" fmla="*/ 446760 w 594398"/>
                    <a:gd name="connsiteY1" fmla="*/ 57251 h 1067958"/>
                    <a:gd name="connsiteX2" fmla="*/ 445397 w 594398"/>
                    <a:gd name="connsiteY2" fmla="*/ 59835 h 1067958"/>
                    <a:gd name="connsiteX3" fmla="*/ 592928 w 594398"/>
                    <a:gd name="connsiteY3" fmla="*/ 973963 h 1067958"/>
                    <a:gd name="connsiteX4" fmla="*/ 591067 w 594398"/>
                    <a:gd name="connsiteY4" fmla="*/ 973963 h 1067958"/>
                    <a:gd name="connsiteX5" fmla="*/ 594398 w 594398"/>
                    <a:gd name="connsiteY5" fmla="*/ 983368 h 1067958"/>
                    <a:gd name="connsiteX6" fmla="*/ 297199 w 594398"/>
                    <a:gd name="connsiteY6" fmla="*/ 1067958 h 1067958"/>
                    <a:gd name="connsiteX7" fmla="*/ 0 w 594398"/>
                    <a:gd name="connsiteY7" fmla="*/ 983368 h 1067958"/>
                    <a:gd name="connsiteX8" fmla="*/ 3331 w 594398"/>
                    <a:gd name="connsiteY8" fmla="*/ 973963 h 1067958"/>
                    <a:gd name="connsiteX9" fmla="*/ 1134 w 594398"/>
                    <a:gd name="connsiteY9" fmla="*/ 973963 h 1067958"/>
                    <a:gd name="connsiteX10" fmla="*/ 148745 w 594398"/>
                    <a:gd name="connsiteY10" fmla="*/ 59349 h 1067958"/>
                    <a:gd name="connsiteX11" fmla="*/ 147638 w 594398"/>
                    <a:gd name="connsiteY11" fmla="*/ 57251 h 1067958"/>
                    <a:gd name="connsiteX12" fmla="*/ 297199 w 594398"/>
                    <a:gd name="connsiteY12" fmla="*/ 0 h 1067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398" h="1067958">
                      <a:moveTo>
                        <a:pt x="297199" y="0"/>
                      </a:moveTo>
                      <a:cubicBezTo>
                        <a:pt x="379799" y="0"/>
                        <a:pt x="446760" y="25632"/>
                        <a:pt x="446760" y="57251"/>
                      </a:cubicBezTo>
                      <a:lnTo>
                        <a:pt x="445397" y="59835"/>
                      </a:lnTo>
                      <a:lnTo>
                        <a:pt x="592928" y="973963"/>
                      </a:lnTo>
                      <a:lnTo>
                        <a:pt x="591067" y="973963"/>
                      </a:lnTo>
                      <a:lnTo>
                        <a:pt x="594398" y="983368"/>
                      </a:lnTo>
                      <a:cubicBezTo>
                        <a:pt x="594398" y="1030086"/>
                        <a:pt x="461337" y="1067958"/>
                        <a:pt x="297199" y="1067958"/>
                      </a:cubicBezTo>
                      <a:cubicBezTo>
                        <a:pt x="133061" y="1067958"/>
                        <a:pt x="0" y="1030086"/>
                        <a:pt x="0" y="983368"/>
                      </a:cubicBezTo>
                      <a:lnTo>
                        <a:pt x="3331" y="973963"/>
                      </a:lnTo>
                      <a:lnTo>
                        <a:pt x="1134" y="973963"/>
                      </a:lnTo>
                      <a:lnTo>
                        <a:pt x="148745" y="59349"/>
                      </a:lnTo>
                      <a:lnTo>
                        <a:pt x="147638" y="57251"/>
                      </a:lnTo>
                      <a:cubicBezTo>
                        <a:pt x="147638" y="25632"/>
                        <a:pt x="214599" y="0"/>
                        <a:pt x="297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006600"/>
                    </a:gs>
                    <a:gs pos="80000">
                      <a:srgbClr val="006600"/>
                    </a:gs>
                    <a:gs pos="50000">
                      <a:srgbClr val="00CC00"/>
                    </a:gs>
                  </a:gsLst>
                  <a:lin ang="0" scaled="1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10AEFC37-8212-4ADD-AE09-56AF2B6F84EC}"/>
                  </a:ext>
                </a:extLst>
              </p:cNvPr>
              <p:cNvGrpSpPr/>
              <p:nvPr/>
            </p:nvGrpSpPr>
            <p:grpSpPr>
              <a:xfrm>
                <a:off x="2664902" y="1659724"/>
                <a:ext cx="282148" cy="373406"/>
                <a:chOff x="2679190" y="1690681"/>
                <a:chExt cx="282148" cy="373406"/>
              </a:xfrm>
            </p:grpSpPr>
            <p:sp>
              <p:nvSpPr>
                <p:cNvPr id="290" name="楕円 96">
                  <a:extLst>
                    <a:ext uri="{FF2B5EF4-FFF2-40B4-BE49-F238E27FC236}">
                      <a16:creationId xmlns:a16="http://schemas.microsoft.com/office/drawing/2014/main" id="{B2B33BC2-863D-49E2-B65E-AB8769F04E97}"/>
                    </a:ext>
                  </a:extLst>
                </p:cNvPr>
                <p:cNvSpPr/>
                <p:nvPr/>
              </p:nvSpPr>
              <p:spPr>
                <a:xfrm rot="19101420">
                  <a:off x="2841766" y="1748968"/>
                  <a:ext cx="119572" cy="315119"/>
                </a:xfrm>
                <a:custGeom>
                  <a:avLst/>
                  <a:gdLst>
                    <a:gd name="connsiteX0" fmla="*/ 0 w 145256"/>
                    <a:gd name="connsiteY0" fmla="*/ 188119 h 376238"/>
                    <a:gd name="connsiteX1" fmla="*/ 72628 w 145256"/>
                    <a:gd name="connsiteY1" fmla="*/ 0 h 376238"/>
                    <a:gd name="connsiteX2" fmla="*/ 145256 w 145256"/>
                    <a:gd name="connsiteY2" fmla="*/ 188119 h 376238"/>
                    <a:gd name="connsiteX3" fmla="*/ 72628 w 145256"/>
                    <a:gd name="connsiteY3" fmla="*/ 376238 h 376238"/>
                    <a:gd name="connsiteX4" fmla="*/ 0 w 145256"/>
                    <a:gd name="connsiteY4" fmla="*/ 188119 h 376238"/>
                    <a:gd name="connsiteX0" fmla="*/ 0 w 145256"/>
                    <a:gd name="connsiteY0" fmla="*/ 188332 h 376451"/>
                    <a:gd name="connsiteX1" fmla="*/ 72628 w 145256"/>
                    <a:gd name="connsiteY1" fmla="*/ 213 h 376451"/>
                    <a:gd name="connsiteX2" fmla="*/ 145256 w 145256"/>
                    <a:gd name="connsiteY2" fmla="*/ 188332 h 376451"/>
                    <a:gd name="connsiteX3" fmla="*/ 72628 w 145256"/>
                    <a:gd name="connsiteY3" fmla="*/ 376451 h 376451"/>
                    <a:gd name="connsiteX4" fmla="*/ 0 w 145256"/>
                    <a:gd name="connsiteY4" fmla="*/ 188332 h 376451"/>
                    <a:gd name="connsiteX0" fmla="*/ 4965 w 150221"/>
                    <a:gd name="connsiteY0" fmla="*/ 205916 h 394035"/>
                    <a:gd name="connsiteX1" fmla="*/ 52171 w 150221"/>
                    <a:gd name="connsiteY1" fmla="*/ 134 h 394035"/>
                    <a:gd name="connsiteX2" fmla="*/ 150221 w 150221"/>
                    <a:gd name="connsiteY2" fmla="*/ 205916 h 394035"/>
                    <a:gd name="connsiteX3" fmla="*/ 77593 w 150221"/>
                    <a:gd name="connsiteY3" fmla="*/ 394035 h 394035"/>
                    <a:gd name="connsiteX4" fmla="*/ 4965 w 150221"/>
                    <a:gd name="connsiteY4" fmla="*/ 205916 h 394035"/>
                    <a:gd name="connsiteX0" fmla="*/ 11421 w 156677"/>
                    <a:gd name="connsiteY0" fmla="*/ 205904 h 394023"/>
                    <a:gd name="connsiteX1" fmla="*/ 58627 w 156677"/>
                    <a:gd name="connsiteY1" fmla="*/ 122 h 394023"/>
                    <a:gd name="connsiteX2" fmla="*/ 156677 w 156677"/>
                    <a:gd name="connsiteY2" fmla="*/ 205904 h 394023"/>
                    <a:gd name="connsiteX3" fmla="*/ 84049 w 156677"/>
                    <a:gd name="connsiteY3" fmla="*/ 394023 h 394023"/>
                    <a:gd name="connsiteX4" fmla="*/ 11421 w 156677"/>
                    <a:gd name="connsiteY4" fmla="*/ 205904 h 394023"/>
                    <a:gd name="connsiteX0" fmla="*/ 14119 w 159375"/>
                    <a:gd name="connsiteY0" fmla="*/ 205913 h 462149"/>
                    <a:gd name="connsiteX1" fmla="*/ 61325 w 159375"/>
                    <a:gd name="connsiteY1" fmla="*/ 131 h 462149"/>
                    <a:gd name="connsiteX2" fmla="*/ 159375 w 159375"/>
                    <a:gd name="connsiteY2" fmla="*/ 205913 h 462149"/>
                    <a:gd name="connsiteX3" fmla="*/ 22025 w 159375"/>
                    <a:gd name="connsiteY3" fmla="*/ 462149 h 462149"/>
                    <a:gd name="connsiteX4" fmla="*/ 14119 w 159375"/>
                    <a:gd name="connsiteY4" fmla="*/ 205913 h 462149"/>
                    <a:gd name="connsiteX0" fmla="*/ 30323 w 175579"/>
                    <a:gd name="connsiteY0" fmla="*/ 205913 h 471240"/>
                    <a:gd name="connsiteX1" fmla="*/ 77529 w 175579"/>
                    <a:gd name="connsiteY1" fmla="*/ 131 h 471240"/>
                    <a:gd name="connsiteX2" fmla="*/ 175579 w 175579"/>
                    <a:gd name="connsiteY2" fmla="*/ 205913 h 471240"/>
                    <a:gd name="connsiteX3" fmla="*/ 38229 w 175579"/>
                    <a:gd name="connsiteY3" fmla="*/ 462149 h 471240"/>
                    <a:gd name="connsiteX4" fmla="*/ 30323 w 175579"/>
                    <a:gd name="connsiteY4" fmla="*/ 205913 h 471240"/>
                    <a:gd name="connsiteX0" fmla="*/ 29609 w 174865"/>
                    <a:gd name="connsiteY0" fmla="*/ 205913 h 466732"/>
                    <a:gd name="connsiteX1" fmla="*/ 76815 w 174865"/>
                    <a:gd name="connsiteY1" fmla="*/ 131 h 466732"/>
                    <a:gd name="connsiteX2" fmla="*/ 174865 w 174865"/>
                    <a:gd name="connsiteY2" fmla="*/ 205913 h 466732"/>
                    <a:gd name="connsiteX3" fmla="*/ 37515 w 174865"/>
                    <a:gd name="connsiteY3" fmla="*/ 462149 h 466732"/>
                    <a:gd name="connsiteX4" fmla="*/ 29609 w 174865"/>
                    <a:gd name="connsiteY4" fmla="*/ 205913 h 466732"/>
                    <a:gd name="connsiteX0" fmla="*/ 32189 w 177445"/>
                    <a:gd name="connsiteY0" fmla="*/ 205913 h 467637"/>
                    <a:gd name="connsiteX1" fmla="*/ 79395 w 177445"/>
                    <a:gd name="connsiteY1" fmla="*/ 131 h 467637"/>
                    <a:gd name="connsiteX2" fmla="*/ 177445 w 177445"/>
                    <a:gd name="connsiteY2" fmla="*/ 205913 h 467637"/>
                    <a:gd name="connsiteX3" fmla="*/ 40095 w 177445"/>
                    <a:gd name="connsiteY3" fmla="*/ 462149 h 467637"/>
                    <a:gd name="connsiteX4" fmla="*/ 32189 w 177445"/>
                    <a:gd name="connsiteY4" fmla="*/ 205913 h 46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45" h="467637">
                      <a:moveTo>
                        <a:pt x="32189" y="205913"/>
                      </a:moveTo>
                      <a:cubicBezTo>
                        <a:pt x="38739" y="128910"/>
                        <a:pt x="-9503" y="-4769"/>
                        <a:pt x="79395" y="131"/>
                      </a:cubicBezTo>
                      <a:cubicBezTo>
                        <a:pt x="168293" y="5031"/>
                        <a:pt x="177445" y="102018"/>
                        <a:pt x="177445" y="205913"/>
                      </a:cubicBezTo>
                      <a:cubicBezTo>
                        <a:pt x="177445" y="309808"/>
                        <a:pt x="121706" y="502579"/>
                        <a:pt x="40095" y="462149"/>
                      </a:cubicBezTo>
                      <a:cubicBezTo>
                        <a:pt x="-41516" y="421719"/>
                        <a:pt x="25639" y="282916"/>
                        <a:pt x="32189" y="2059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15217E03-54C3-45D4-AB8C-FD327320643E}"/>
                    </a:ext>
                  </a:extLst>
                </p:cNvPr>
                <p:cNvSpPr/>
                <p:nvPr/>
              </p:nvSpPr>
              <p:spPr>
                <a:xfrm rot="21188850">
                  <a:off x="2679190" y="1690681"/>
                  <a:ext cx="97881" cy="9788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0ACB3C04-0AA6-40F8-8854-C39983A0F979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39B51DD-1614-4E29-91B2-50CEA5809AF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2D05D415-1C91-4440-9754-AD9A2A7D3E43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6524DFC9-C84B-4430-9CD7-84509B6BF53C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4D3F71DB-BFA4-4FA0-BCF4-28DCF633E2C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11A191C3-FE3B-41E7-BDF0-EB9BE44A663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E7E4AD17-B236-487F-9C0D-C328143384C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48262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pptxh73_トマトのイラスト</dc:title>
  <dc:subject>pptxh73_トマトのイラスト</dc:subject>
  <dc:creator>でじけろお</dc:creator>
  <cp:revision>1</cp:revision>
  <dcterms:created xsi:type="dcterms:W3CDTF">2018-05-20T00:31:01Z</dcterms:created>
  <dcterms:modified xsi:type="dcterms:W3CDTF">2021-06-15T00:53:23Z</dcterms:modified>
  <cp:version>1</cp:version>
</cp:coreProperties>
</file>