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393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75" autoAdjust="0"/>
    <p:restoredTop sz="94660"/>
  </p:normalViewPr>
  <p:slideViewPr>
    <p:cSldViewPr snapToGrid="0">
      <p:cViewPr varScale="1">
        <p:scale>
          <a:sx n="40" d="100"/>
          <a:sy n="40" d="100"/>
        </p:scale>
        <p:origin x="330" y="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Copyright©2021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0" name="テキスト ボックス 599">
            <a:extLst>
              <a:ext uri="{FF2B5EF4-FFF2-40B4-BE49-F238E27FC236}">
                <a16:creationId xmlns:a16="http://schemas.microsoft.com/office/drawing/2014/main" id="{1A75F357-3F76-4AD6-9EA8-F8AA0AFC6360}"/>
              </a:ext>
            </a:extLst>
          </p:cNvPr>
          <p:cNvSpPr txBox="1"/>
          <p:nvPr/>
        </p:nvSpPr>
        <p:spPr>
          <a:xfrm>
            <a:off x="276046" y="232912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トマト</a:t>
            </a: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DA1F6679-34F4-4B1D-A526-3B10762A5586}"/>
              </a:ext>
            </a:extLst>
          </p:cNvPr>
          <p:cNvGrpSpPr/>
          <p:nvPr/>
        </p:nvGrpSpPr>
        <p:grpSpPr>
          <a:xfrm>
            <a:off x="886705" y="1196839"/>
            <a:ext cx="2300058" cy="2121691"/>
            <a:chOff x="886705" y="1322704"/>
            <a:chExt cx="2300058" cy="2121691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FAD71B97-0230-4266-A65F-C9CEEB509249}"/>
                </a:ext>
              </a:extLst>
            </p:cNvPr>
            <p:cNvGrpSpPr/>
            <p:nvPr/>
          </p:nvGrpSpPr>
          <p:grpSpPr>
            <a:xfrm>
              <a:off x="886705" y="1322704"/>
              <a:ext cx="2300058" cy="2121691"/>
              <a:chOff x="886705" y="1322704"/>
              <a:chExt cx="2300058" cy="2121691"/>
            </a:xfrm>
          </p:grpSpPr>
          <p:sp>
            <p:nvSpPr>
              <p:cNvPr id="30" name="楕円 29">
                <a:extLst>
                  <a:ext uri="{FF2B5EF4-FFF2-40B4-BE49-F238E27FC236}">
                    <a16:creationId xmlns:a16="http://schemas.microsoft.com/office/drawing/2014/main" id="{DAFA2E61-7F7F-4E43-867E-0F2D8E096DCC}"/>
                  </a:ext>
                </a:extLst>
              </p:cNvPr>
              <p:cNvSpPr/>
              <p:nvPr/>
            </p:nvSpPr>
            <p:spPr bwMode="auto">
              <a:xfrm>
                <a:off x="886705" y="1514046"/>
                <a:ext cx="2300058" cy="1930349"/>
              </a:xfrm>
              <a:custGeom>
                <a:avLst/>
                <a:gdLst>
                  <a:gd name="connsiteX0" fmla="*/ 0 w 2300034"/>
                  <a:gd name="connsiteY0" fmla="*/ 932402 h 1864803"/>
                  <a:gd name="connsiteX1" fmla="*/ 1150017 w 2300034"/>
                  <a:gd name="connsiteY1" fmla="*/ 0 h 1864803"/>
                  <a:gd name="connsiteX2" fmla="*/ 2300034 w 2300034"/>
                  <a:gd name="connsiteY2" fmla="*/ 932402 h 1864803"/>
                  <a:gd name="connsiteX3" fmla="*/ 1150017 w 2300034"/>
                  <a:gd name="connsiteY3" fmla="*/ 1864804 h 1864803"/>
                  <a:gd name="connsiteX4" fmla="*/ 0 w 2300034"/>
                  <a:gd name="connsiteY4" fmla="*/ 932402 h 1864803"/>
                  <a:gd name="connsiteX0" fmla="*/ 0 w 2300034"/>
                  <a:gd name="connsiteY0" fmla="*/ 932402 h 1864804"/>
                  <a:gd name="connsiteX1" fmla="*/ 1150017 w 2300034"/>
                  <a:gd name="connsiteY1" fmla="*/ 0 h 1864804"/>
                  <a:gd name="connsiteX2" fmla="*/ 2300034 w 2300034"/>
                  <a:gd name="connsiteY2" fmla="*/ 932402 h 1864804"/>
                  <a:gd name="connsiteX3" fmla="*/ 1150017 w 2300034"/>
                  <a:gd name="connsiteY3" fmla="*/ 1864804 h 1864804"/>
                  <a:gd name="connsiteX4" fmla="*/ 0 w 2300034"/>
                  <a:gd name="connsiteY4" fmla="*/ 932402 h 1864804"/>
                  <a:gd name="connsiteX0" fmla="*/ 0 w 2300034"/>
                  <a:gd name="connsiteY0" fmla="*/ 932402 h 1864804"/>
                  <a:gd name="connsiteX1" fmla="*/ 1150017 w 2300034"/>
                  <a:gd name="connsiteY1" fmla="*/ 0 h 1864804"/>
                  <a:gd name="connsiteX2" fmla="*/ 2300034 w 2300034"/>
                  <a:gd name="connsiteY2" fmla="*/ 932402 h 1864804"/>
                  <a:gd name="connsiteX3" fmla="*/ 1150017 w 2300034"/>
                  <a:gd name="connsiteY3" fmla="*/ 1864804 h 1864804"/>
                  <a:gd name="connsiteX4" fmla="*/ 0 w 2300034"/>
                  <a:gd name="connsiteY4" fmla="*/ 932402 h 18648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58"/>
                  <a:gd name="connsiteY0" fmla="*/ 932402 h 2055304"/>
                  <a:gd name="connsiteX1" fmla="*/ 1150017 w 2300058"/>
                  <a:gd name="connsiteY1" fmla="*/ 0 h 2055304"/>
                  <a:gd name="connsiteX2" fmla="*/ 2300034 w 2300058"/>
                  <a:gd name="connsiteY2" fmla="*/ 932402 h 2055304"/>
                  <a:gd name="connsiteX3" fmla="*/ 1164304 w 2300058"/>
                  <a:gd name="connsiteY3" fmla="*/ 2055304 h 2055304"/>
                  <a:gd name="connsiteX4" fmla="*/ 0 w 2300058"/>
                  <a:gd name="connsiteY4" fmla="*/ 932402 h 2055304"/>
                  <a:gd name="connsiteX0" fmla="*/ 0 w 2300058"/>
                  <a:gd name="connsiteY0" fmla="*/ 932402 h 2055304"/>
                  <a:gd name="connsiteX1" fmla="*/ 1150017 w 2300058"/>
                  <a:gd name="connsiteY1" fmla="*/ 0 h 2055304"/>
                  <a:gd name="connsiteX2" fmla="*/ 2300034 w 2300058"/>
                  <a:gd name="connsiteY2" fmla="*/ 932402 h 2055304"/>
                  <a:gd name="connsiteX3" fmla="*/ 1164304 w 2300058"/>
                  <a:gd name="connsiteY3" fmla="*/ 2055304 h 2055304"/>
                  <a:gd name="connsiteX4" fmla="*/ 0 w 2300058"/>
                  <a:gd name="connsiteY4" fmla="*/ 932402 h 2055304"/>
                  <a:gd name="connsiteX0" fmla="*/ 0 w 2300058"/>
                  <a:gd name="connsiteY0" fmla="*/ 932402 h 2055304"/>
                  <a:gd name="connsiteX1" fmla="*/ 1150017 w 2300058"/>
                  <a:gd name="connsiteY1" fmla="*/ 0 h 2055304"/>
                  <a:gd name="connsiteX2" fmla="*/ 2300034 w 2300058"/>
                  <a:gd name="connsiteY2" fmla="*/ 932402 h 2055304"/>
                  <a:gd name="connsiteX3" fmla="*/ 1164304 w 2300058"/>
                  <a:gd name="connsiteY3" fmla="*/ 2055304 h 2055304"/>
                  <a:gd name="connsiteX4" fmla="*/ 0 w 2300058"/>
                  <a:gd name="connsiteY4" fmla="*/ 932402 h 2055304"/>
                  <a:gd name="connsiteX0" fmla="*/ 0 w 2300058"/>
                  <a:gd name="connsiteY0" fmla="*/ 970995 h 2093897"/>
                  <a:gd name="connsiteX1" fmla="*/ 1150017 w 2300058"/>
                  <a:gd name="connsiteY1" fmla="*/ 38593 h 2093897"/>
                  <a:gd name="connsiteX2" fmla="*/ 2300034 w 2300058"/>
                  <a:gd name="connsiteY2" fmla="*/ 970995 h 2093897"/>
                  <a:gd name="connsiteX3" fmla="*/ 1164304 w 2300058"/>
                  <a:gd name="connsiteY3" fmla="*/ 2093897 h 2093897"/>
                  <a:gd name="connsiteX4" fmla="*/ 0 w 2300058"/>
                  <a:gd name="connsiteY4" fmla="*/ 970995 h 2093897"/>
                  <a:gd name="connsiteX0" fmla="*/ 0 w 2300058"/>
                  <a:gd name="connsiteY0" fmla="*/ 992057 h 2114959"/>
                  <a:gd name="connsiteX1" fmla="*/ 1150017 w 2300058"/>
                  <a:gd name="connsiteY1" fmla="*/ 59655 h 2114959"/>
                  <a:gd name="connsiteX2" fmla="*/ 2300034 w 2300058"/>
                  <a:gd name="connsiteY2" fmla="*/ 992057 h 2114959"/>
                  <a:gd name="connsiteX3" fmla="*/ 1164304 w 2300058"/>
                  <a:gd name="connsiteY3" fmla="*/ 2114959 h 2114959"/>
                  <a:gd name="connsiteX4" fmla="*/ 0 w 2300058"/>
                  <a:gd name="connsiteY4" fmla="*/ 992057 h 2114959"/>
                  <a:gd name="connsiteX0" fmla="*/ 0 w 2300058"/>
                  <a:gd name="connsiteY0" fmla="*/ 803804 h 1926706"/>
                  <a:gd name="connsiteX1" fmla="*/ 1121442 w 2300058"/>
                  <a:gd name="connsiteY1" fmla="*/ 76190 h 1926706"/>
                  <a:gd name="connsiteX2" fmla="*/ 2300034 w 2300058"/>
                  <a:gd name="connsiteY2" fmla="*/ 803804 h 1926706"/>
                  <a:gd name="connsiteX3" fmla="*/ 1164304 w 2300058"/>
                  <a:gd name="connsiteY3" fmla="*/ 1926706 h 1926706"/>
                  <a:gd name="connsiteX4" fmla="*/ 0 w 2300058"/>
                  <a:gd name="connsiteY4" fmla="*/ 803804 h 1926706"/>
                  <a:gd name="connsiteX0" fmla="*/ 0 w 2300058"/>
                  <a:gd name="connsiteY0" fmla="*/ 803804 h 1926706"/>
                  <a:gd name="connsiteX1" fmla="*/ 1121442 w 2300058"/>
                  <a:gd name="connsiteY1" fmla="*/ 76190 h 1926706"/>
                  <a:gd name="connsiteX2" fmla="*/ 2300034 w 2300058"/>
                  <a:gd name="connsiteY2" fmla="*/ 803804 h 1926706"/>
                  <a:gd name="connsiteX3" fmla="*/ 1164304 w 2300058"/>
                  <a:gd name="connsiteY3" fmla="*/ 1926706 h 1926706"/>
                  <a:gd name="connsiteX4" fmla="*/ 0 w 2300058"/>
                  <a:gd name="connsiteY4" fmla="*/ 803804 h 1926706"/>
                  <a:gd name="connsiteX0" fmla="*/ 0 w 2300058"/>
                  <a:gd name="connsiteY0" fmla="*/ 807447 h 1930349"/>
                  <a:gd name="connsiteX1" fmla="*/ 1121442 w 2300058"/>
                  <a:gd name="connsiteY1" fmla="*/ 79833 h 1930349"/>
                  <a:gd name="connsiteX2" fmla="*/ 2300034 w 2300058"/>
                  <a:gd name="connsiteY2" fmla="*/ 807447 h 1930349"/>
                  <a:gd name="connsiteX3" fmla="*/ 1164304 w 2300058"/>
                  <a:gd name="connsiteY3" fmla="*/ 1930349 h 1930349"/>
                  <a:gd name="connsiteX4" fmla="*/ 0 w 2300058"/>
                  <a:gd name="connsiteY4" fmla="*/ 807447 h 1930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00058" h="1930349">
                    <a:moveTo>
                      <a:pt x="0" y="807447"/>
                    </a:moveTo>
                    <a:cubicBezTo>
                      <a:pt x="0" y="292496"/>
                      <a:pt x="510117" y="-139242"/>
                      <a:pt x="1121442" y="79833"/>
                    </a:cubicBezTo>
                    <a:cubicBezTo>
                      <a:pt x="1742291" y="-196392"/>
                      <a:pt x="2300034" y="292496"/>
                      <a:pt x="2300034" y="807447"/>
                    </a:cubicBezTo>
                    <a:cubicBezTo>
                      <a:pt x="2304796" y="1636723"/>
                      <a:pt x="1618466" y="1839862"/>
                      <a:pt x="1164304" y="1930349"/>
                    </a:cubicBezTo>
                    <a:cubicBezTo>
                      <a:pt x="700617" y="1835100"/>
                      <a:pt x="9525" y="1612911"/>
                      <a:pt x="0" y="80744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6600"/>
                  </a:gs>
                  <a:gs pos="80000">
                    <a:srgbClr val="C00000"/>
                  </a:gs>
                  <a:gs pos="60000">
                    <a:srgbClr val="FF0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6968090D-0217-4A11-A762-D1AB418CA30B}"/>
                  </a:ext>
                </a:extLst>
              </p:cNvPr>
              <p:cNvSpPr/>
              <p:nvPr/>
            </p:nvSpPr>
            <p:spPr bwMode="auto">
              <a:xfrm>
                <a:off x="1539794" y="1322704"/>
                <a:ext cx="993856" cy="453377"/>
              </a:xfrm>
              <a:custGeom>
                <a:avLst/>
                <a:gdLst>
                  <a:gd name="connsiteX0" fmla="*/ 495706 w 991412"/>
                  <a:gd name="connsiteY0" fmla="*/ 0 h 428641"/>
                  <a:gd name="connsiteX1" fmla="*/ 559132 w 991412"/>
                  <a:gd name="connsiteY1" fmla="*/ 150537 h 428641"/>
                  <a:gd name="connsiteX2" fmla="*/ 575442 w 991412"/>
                  <a:gd name="connsiteY2" fmla="*/ 148942 h 428641"/>
                  <a:gd name="connsiteX3" fmla="*/ 792608 w 991412"/>
                  <a:gd name="connsiteY3" fmla="*/ 21134 h 428641"/>
                  <a:gd name="connsiteX4" fmla="*/ 699847 w 991412"/>
                  <a:gd name="connsiteY4" fmla="*/ 170413 h 428641"/>
                  <a:gd name="connsiteX5" fmla="*/ 674469 w 991412"/>
                  <a:gd name="connsiteY5" fmla="*/ 181818 h 428641"/>
                  <a:gd name="connsiteX6" fmla="*/ 991412 w 991412"/>
                  <a:gd name="connsiteY6" fmla="*/ 163726 h 428641"/>
                  <a:gd name="connsiteX7" fmla="*/ 623539 w 991412"/>
                  <a:gd name="connsiteY7" fmla="*/ 255829 h 428641"/>
                  <a:gd name="connsiteX8" fmla="*/ 802069 w 991412"/>
                  <a:gd name="connsiteY8" fmla="*/ 428641 h 428641"/>
                  <a:gd name="connsiteX9" fmla="*/ 495706 w 991412"/>
                  <a:gd name="connsiteY9" fmla="*/ 298051 h 428641"/>
                  <a:gd name="connsiteX10" fmla="*/ 189343 w 991412"/>
                  <a:gd name="connsiteY10" fmla="*/ 428641 h 428641"/>
                  <a:gd name="connsiteX11" fmla="*/ 367873 w 991412"/>
                  <a:gd name="connsiteY11" fmla="*/ 255829 h 428641"/>
                  <a:gd name="connsiteX12" fmla="*/ 0 w 991412"/>
                  <a:gd name="connsiteY12" fmla="*/ 163726 h 428641"/>
                  <a:gd name="connsiteX13" fmla="*/ 271576 w 991412"/>
                  <a:gd name="connsiteY13" fmla="*/ 179229 h 428641"/>
                  <a:gd name="connsiteX14" fmla="*/ 251960 w 991412"/>
                  <a:gd name="connsiteY14" fmla="*/ 170413 h 428641"/>
                  <a:gd name="connsiteX15" fmla="*/ 159200 w 991412"/>
                  <a:gd name="connsiteY15" fmla="*/ 21134 h 428641"/>
                  <a:gd name="connsiteX16" fmla="*/ 376365 w 991412"/>
                  <a:gd name="connsiteY16" fmla="*/ 148942 h 428641"/>
                  <a:gd name="connsiteX17" fmla="*/ 430713 w 991412"/>
                  <a:gd name="connsiteY17" fmla="*/ 154256 h 428641"/>
                  <a:gd name="connsiteX0" fmla="*/ 348069 w 991412"/>
                  <a:gd name="connsiteY0" fmla="*/ 0 h 469123"/>
                  <a:gd name="connsiteX1" fmla="*/ 559132 w 991412"/>
                  <a:gd name="connsiteY1" fmla="*/ 191019 h 469123"/>
                  <a:gd name="connsiteX2" fmla="*/ 575442 w 991412"/>
                  <a:gd name="connsiteY2" fmla="*/ 189424 h 469123"/>
                  <a:gd name="connsiteX3" fmla="*/ 792608 w 991412"/>
                  <a:gd name="connsiteY3" fmla="*/ 61616 h 469123"/>
                  <a:gd name="connsiteX4" fmla="*/ 699847 w 991412"/>
                  <a:gd name="connsiteY4" fmla="*/ 210895 h 469123"/>
                  <a:gd name="connsiteX5" fmla="*/ 674469 w 991412"/>
                  <a:gd name="connsiteY5" fmla="*/ 222300 h 469123"/>
                  <a:gd name="connsiteX6" fmla="*/ 991412 w 991412"/>
                  <a:gd name="connsiteY6" fmla="*/ 204208 h 469123"/>
                  <a:gd name="connsiteX7" fmla="*/ 623539 w 991412"/>
                  <a:gd name="connsiteY7" fmla="*/ 296311 h 469123"/>
                  <a:gd name="connsiteX8" fmla="*/ 802069 w 991412"/>
                  <a:gd name="connsiteY8" fmla="*/ 469123 h 469123"/>
                  <a:gd name="connsiteX9" fmla="*/ 495706 w 991412"/>
                  <a:gd name="connsiteY9" fmla="*/ 338533 h 469123"/>
                  <a:gd name="connsiteX10" fmla="*/ 189343 w 991412"/>
                  <a:gd name="connsiteY10" fmla="*/ 469123 h 469123"/>
                  <a:gd name="connsiteX11" fmla="*/ 367873 w 991412"/>
                  <a:gd name="connsiteY11" fmla="*/ 296311 h 469123"/>
                  <a:gd name="connsiteX12" fmla="*/ 0 w 991412"/>
                  <a:gd name="connsiteY12" fmla="*/ 204208 h 469123"/>
                  <a:gd name="connsiteX13" fmla="*/ 271576 w 991412"/>
                  <a:gd name="connsiteY13" fmla="*/ 219711 h 469123"/>
                  <a:gd name="connsiteX14" fmla="*/ 251960 w 991412"/>
                  <a:gd name="connsiteY14" fmla="*/ 210895 h 469123"/>
                  <a:gd name="connsiteX15" fmla="*/ 159200 w 991412"/>
                  <a:gd name="connsiteY15" fmla="*/ 61616 h 469123"/>
                  <a:gd name="connsiteX16" fmla="*/ 376365 w 991412"/>
                  <a:gd name="connsiteY16" fmla="*/ 189424 h 469123"/>
                  <a:gd name="connsiteX17" fmla="*/ 430713 w 991412"/>
                  <a:gd name="connsiteY17" fmla="*/ 194738 h 469123"/>
                  <a:gd name="connsiteX18" fmla="*/ 348069 w 991412"/>
                  <a:gd name="connsiteY18" fmla="*/ 0 h 469123"/>
                  <a:gd name="connsiteX0" fmla="*/ 348069 w 991412"/>
                  <a:gd name="connsiteY0" fmla="*/ 0 h 469123"/>
                  <a:gd name="connsiteX1" fmla="*/ 559132 w 991412"/>
                  <a:gd name="connsiteY1" fmla="*/ 191019 h 469123"/>
                  <a:gd name="connsiteX2" fmla="*/ 575442 w 991412"/>
                  <a:gd name="connsiteY2" fmla="*/ 189424 h 469123"/>
                  <a:gd name="connsiteX3" fmla="*/ 792608 w 991412"/>
                  <a:gd name="connsiteY3" fmla="*/ 61616 h 469123"/>
                  <a:gd name="connsiteX4" fmla="*/ 699847 w 991412"/>
                  <a:gd name="connsiteY4" fmla="*/ 210895 h 469123"/>
                  <a:gd name="connsiteX5" fmla="*/ 674469 w 991412"/>
                  <a:gd name="connsiteY5" fmla="*/ 222300 h 469123"/>
                  <a:gd name="connsiteX6" fmla="*/ 991412 w 991412"/>
                  <a:gd name="connsiteY6" fmla="*/ 204208 h 469123"/>
                  <a:gd name="connsiteX7" fmla="*/ 623539 w 991412"/>
                  <a:gd name="connsiteY7" fmla="*/ 296311 h 469123"/>
                  <a:gd name="connsiteX8" fmla="*/ 802069 w 991412"/>
                  <a:gd name="connsiteY8" fmla="*/ 469123 h 469123"/>
                  <a:gd name="connsiteX9" fmla="*/ 495706 w 991412"/>
                  <a:gd name="connsiteY9" fmla="*/ 338533 h 469123"/>
                  <a:gd name="connsiteX10" fmla="*/ 189343 w 991412"/>
                  <a:gd name="connsiteY10" fmla="*/ 469123 h 469123"/>
                  <a:gd name="connsiteX11" fmla="*/ 367873 w 991412"/>
                  <a:gd name="connsiteY11" fmla="*/ 296311 h 469123"/>
                  <a:gd name="connsiteX12" fmla="*/ 0 w 991412"/>
                  <a:gd name="connsiteY12" fmla="*/ 204208 h 469123"/>
                  <a:gd name="connsiteX13" fmla="*/ 271576 w 991412"/>
                  <a:gd name="connsiteY13" fmla="*/ 219711 h 469123"/>
                  <a:gd name="connsiteX14" fmla="*/ 251960 w 991412"/>
                  <a:gd name="connsiteY14" fmla="*/ 210895 h 469123"/>
                  <a:gd name="connsiteX15" fmla="*/ 159200 w 991412"/>
                  <a:gd name="connsiteY15" fmla="*/ 61616 h 469123"/>
                  <a:gd name="connsiteX16" fmla="*/ 376365 w 991412"/>
                  <a:gd name="connsiteY16" fmla="*/ 189424 h 469123"/>
                  <a:gd name="connsiteX17" fmla="*/ 430713 w 991412"/>
                  <a:gd name="connsiteY17" fmla="*/ 194738 h 469123"/>
                  <a:gd name="connsiteX18" fmla="*/ 348069 w 991412"/>
                  <a:gd name="connsiteY18" fmla="*/ 0 h 469123"/>
                  <a:gd name="connsiteX0" fmla="*/ 348069 w 991412"/>
                  <a:gd name="connsiteY0" fmla="*/ 0 h 469123"/>
                  <a:gd name="connsiteX1" fmla="*/ 559132 w 991412"/>
                  <a:gd name="connsiteY1" fmla="*/ 191019 h 469123"/>
                  <a:gd name="connsiteX2" fmla="*/ 575442 w 991412"/>
                  <a:gd name="connsiteY2" fmla="*/ 189424 h 469123"/>
                  <a:gd name="connsiteX3" fmla="*/ 792608 w 991412"/>
                  <a:gd name="connsiteY3" fmla="*/ 61616 h 469123"/>
                  <a:gd name="connsiteX4" fmla="*/ 699847 w 991412"/>
                  <a:gd name="connsiteY4" fmla="*/ 210895 h 469123"/>
                  <a:gd name="connsiteX5" fmla="*/ 674469 w 991412"/>
                  <a:gd name="connsiteY5" fmla="*/ 222300 h 469123"/>
                  <a:gd name="connsiteX6" fmla="*/ 991412 w 991412"/>
                  <a:gd name="connsiteY6" fmla="*/ 204208 h 469123"/>
                  <a:gd name="connsiteX7" fmla="*/ 623539 w 991412"/>
                  <a:gd name="connsiteY7" fmla="*/ 296311 h 469123"/>
                  <a:gd name="connsiteX8" fmla="*/ 802069 w 991412"/>
                  <a:gd name="connsiteY8" fmla="*/ 469123 h 469123"/>
                  <a:gd name="connsiteX9" fmla="*/ 495706 w 991412"/>
                  <a:gd name="connsiteY9" fmla="*/ 338533 h 469123"/>
                  <a:gd name="connsiteX10" fmla="*/ 189343 w 991412"/>
                  <a:gd name="connsiteY10" fmla="*/ 469123 h 469123"/>
                  <a:gd name="connsiteX11" fmla="*/ 367873 w 991412"/>
                  <a:gd name="connsiteY11" fmla="*/ 296311 h 469123"/>
                  <a:gd name="connsiteX12" fmla="*/ 0 w 991412"/>
                  <a:gd name="connsiteY12" fmla="*/ 204208 h 469123"/>
                  <a:gd name="connsiteX13" fmla="*/ 271576 w 991412"/>
                  <a:gd name="connsiteY13" fmla="*/ 219711 h 469123"/>
                  <a:gd name="connsiteX14" fmla="*/ 251960 w 991412"/>
                  <a:gd name="connsiteY14" fmla="*/ 210895 h 469123"/>
                  <a:gd name="connsiteX15" fmla="*/ 159200 w 991412"/>
                  <a:gd name="connsiteY15" fmla="*/ 61616 h 469123"/>
                  <a:gd name="connsiteX16" fmla="*/ 376365 w 991412"/>
                  <a:gd name="connsiteY16" fmla="*/ 189424 h 469123"/>
                  <a:gd name="connsiteX17" fmla="*/ 430713 w 991412"/>
                  <a:gd name="connsiteY17" fmla="*/ 194738 h 469123"/>
                  <a:gd name="connsiteX18" fmla="*/ 348069 w 991412"/>
                  <a:gd name="connsiteY18" fmla="*/ 0 h 469123"/>
                  <a:gd name="connsiteX0" fmla="*/ 348069 w 991412"/>
                  <a:gd name="connsiteY0" fmla="*/ 0 h 469123"/>
                  <a:gd name="connsiteX1" fmla="*/ 559132 w 991412"/>
                  <a:gd name="connsiteY1" fmla="*/ 191019 h 469123"/>
                  <a:gd name="connsiteX2" fmla="*/ 575442 w 991412"/>
                  <a:gd name="connsiteY2" fmla="*/ 189424 h 469123"/>
                  <a:gd name="connsiteX3" fmla="*/ 792608 w 991412"/>
                  <a:gd name="connsiteY3" fmla="*/ 61616 h 469123"/>
                  <a:gd name="connsiteX4" fmla="*/ 699847 w 991412"/>
                  <a:gd name="connsiteY4" fmla="*/ 210895 h 469123"/>
                  <a:gd name="connsiteX5" fmla="*/ 674469 w 991412"/>
                  <a:gd name="connsiteY5" fmla="*/ 222300 h 469123"/>
                  <a:gd name="connsiteX6" fmla="*/ 991412 w 991412"/>
                  <a:gd name="connsiteY6" fmla="*/ 204208 h 469123"/>
                  <a:gd name="connsiteX7" fmla="*/ 623539 w 991412"/>
                  <a:gd name="connsiteY7" fmla="*/ 296311 h 469123"/>
                  <a:gd name="connsiteX8" fmla="*/ 802069 w 991412"/>
                  <a:gd name="connsiteY8" fmla="*/ 469123 h 469123"/>
                  <a:gd name="connsiteX9" fmla="*/ 495706 w 991412"/>
                  <a:gd name="connsiteY9" fmla="*/ 338533 h 469123"/>
                  <a:gd name="connsiteX10" fmla="*/ 189343 w 991412"/>
                  <a:gd name="connsiteY10" fmla="*/ 469123 h 469123"/>
                  <a:gd name="connsiteX11" fmla="*/ 367873 w 991412"/>
                  <a:gd name="connsiteY11" fmla="*/ 296311 h 469123"/>
                  <a:gd name="connsiteX12" fmla="*/ 0 w 991412"/>
                  <a:gd name="connsiteY12" fmla="*/ 204208 h 469123"/>
                  <a:gd name="connsiteX13" fmla="*/ 271576 w 991412"/>
                  <a:gd name="connsiteY13" fmla="*/ 219711 h 469123"/>
                  <a:gd name="connsiteX14" fmla="*/ 251960 w 991412"/>
                  <a:gd name="connsiteY14" fmla="*/ 210895 h 469123"/>
                  <a:gd name="connsiteX15" fmla="*/ 159200 w 991412"/>
                  <a:gd name="connsiteY15" fmla="*/ 61616 h 469123"/>
                  <a:gd name="connsiteX16" fmla="*/ 376365 w 991412"/>
                  <a:gd name="connsiteY16" fmla="*/ 189424 h 469123"/>
                  <a:gd name="connsiteX17" fmla="*/ 430713 w 991412"/>
                  <a:gd name="connsiteY17" fmla="*/ 194738 h 469123"/>
                  <a:gd name="connsiteX18" fmla="*/ 348069 w 991412"/>
                  <a:gd name="connsiteY18" fmla="*/ 0 h 469123"/>
                  <a:gd name="connsiteX0" fmla="*/ 348069 w 991412"/>
                  <a:gd name="connsiteY0" fmla="*/ 0 h 469123"/>
                  <a:gd name="connsiteX1" fmla="*/ 559132 w 991412"/>
                  <a:gd name="connsiteY1" fmla="*/ 191019 h 469123"/>
                  <a:gd name="connsiteX2" fmla="*/ 575442 w 991412"/>
                  <a:gd name="connsiteY2" fmla="*/ 189424 h 469123"/>
                  <a:gd name="connsiteX3" fmla="*/ 792608 w 991412"/>
                  <a:gd name="connsiteY3" fmla="*/ 61616 h 469123"/>
                  <a:gd name="connsiteX4" fmla="*/ 699847 w 991412"/>
                  <a:gd name="connsiteY4" fmla="*/ 210895 h 469123"/>
                  <a:gd name="connsiteX5" fmla="*/ 674469 w 991412"/>
                  <a:gd name="connsiteY5" fmla="*/ 222300 h 469123"/>
                  <a:gd name="connsiteX6" fmla="*/ 991412 w 991412"/>
                  <a:gd name="connsiteY6" fmla="*/ 204208 h 469123"/>
                  <a:gd name="connsiteX7" fmla="*/ 623539 w 991412"/>
                  <a:gd name="connsiteY7" fmla="*/ 296311 h 469123"/>
                  <a:gd name="connsiteX8" fmla="*/ 802069 w 991412"/>
                  <a:gd name="connsiteY8" fmla="*/ 469123 h 469123"/>
                  <a:gd name="connsiteX9" fmla="*/ 495706 w 991412"/>
                  <a:gd name="connsiteY9" fmla="*/ 338533 h 469123"/>
                  <a:gd name="connsiteX10" fmla="*/ 189343 w 991412"/>
                  <a:gd name="connsiteY10" fmla="*/ 469123 h 469123"/>
                  <a:gd name="connsiteX11" fmla="*/ 367873 w 991412"/>
                  <a:gd name="connsiteY11" fmla="*/ 296311 h 469123"/>
                  <a:gd name="connsiteX12" fmla="*/ 0 w 991412"/>
                  <a:gd name="connsiteY12" fmla="*/ 204208 h 469123"/>
                  <a:gd name="connsiteX13" fmla="*/ 271576 w 991412"/>
                  <a:gd name="connsiteY13" fmla="*/ 219711 h 469123"/>
                  <a:gd name="connsiteX14" fmla="*/ 251960 w 991412"/>
                  <a:gd name="connsiteY14" fmla="*/ 210895 h 469123"/>
                  <a:gd name="connsiteX15" fmla="*/ 159200 w 991412"/>
                  <a:gd name="connsiteY15" fmla="*/ 61616 h 469123"/>
                  <a:gd name="connsiteX16" fmla="*/ 376365 w 991412"/>
                  <a:gd name="connsiteY16" fmla="*/ 189424 h 469123"/>
                  <a:gd name="connsiteX17" fmla="*/ 430713 w 991412"/>
                  <a:gd name="connsiteY17" fmla="*/ 194738 h 469123"/>
                  <a:gd name="connsiteX18" fmla="*/ 348069 w 991412"/>
                  <a:gd name="connsiteY18" fmla="*/ 0 h 4691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991412" h="469123">
                    <a:moveTo>
                      <a:pt x="348069" y="0"/>
                    </a:moveTo>
                    <a:cubicBezTo>
                      <a:pt x="474082" y="156841"/>
                      <a:pt x="509347" y="174535"/>
                      <a:pt x="559132" y="191019"/>
                    </a:cubicBezTo>
                    <a:lnTo>
                      <a:pt x="575442" y="189424"/>
                    </a:lnTo>
                    <a:cubicBezTo>
                      <a:pt x="670813" y="170335"/>
                      <a:pt x="751059" y="124320"/>
                      <a:pt x="792608" y="61616"/>
                    </a:cubicBezTo>
                    <a:cubicBezTo>
                      <a:pt x="792608" y="119913"/>
                      <a:pt x="757159" y="172691"/>
                      <a:pt x="699847" y="210895"/>
                    </a:cubicBezTo>
                    <a:lnTo>
                      <a:pt x="674469" y="222300"/>
                    </a:lnTo>
                    <a:lnTo>
                      <a:pt x="991412" y="204208"/>
                    </a:lnTo>
                    <a:lnTo>
                      <a:pt x="623539" y="296311"/>
                    </a:lnTo>
                    <a:lnTo>
                      <a:pt x="802069" y="469123"/>
                    </a:lnTo>
                    <a:lnTo>
                      <a:pt x="495706" y="338533"/>
                    </a:lnTo>
                    <a:lnTo>
                      <a:pt x="189343" y="469123"/>
                    </a:lnTo>
                    <a:lnTo>
                      <a:pt x="367873" y="296311"/>
                    </a:lnTo>
                    <a:lnTo>
                      <a:pt x="0" y="204208"/>
                    </a:lnTo>
                    <a:lnTo>
                      <a:pt x="271576" y="219711"/>
                    </a:lnTo>
                    <a:lnTo>
                      <a:pt x="251960" y="210895"/>
                    </a:lnTo>
                    <a:cubicBezTo>
                      <a:pt x="194648" y="172691"/>
                      <a:pt x="159200" y="119913"/>
                      <a:pt x="159200" y="61616"/>
                    </a:cubicBezTo>
                    <a:cubicBezTo>
                      <a:pt x="200748" y="124319"/>
                      <a:pt x="280994" y="170335"/>
                      <a:pt x="376365" y="189424"/>
                    </a:cubicBezTo>
                    <a:lnTo>
                      <a:pt x="430713" y="194738"/>
                    </a:lnTo>
                    <a:cubicBezTo>
                      <a:pt x="376149" y="138479"/>
                      <a:pt x="326405" y="51419"/>
                      <a:pt x="348069" y="0"/>
                    </a:cubicBezTo>
                    <a:close/>
                  </a:path>
                </a:pathLst>
              </a:custGeom>
              <a:solidFill>
                <a:srgbClr val="0066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90" name="フリーフォーム: 図形 89">
                <a:extLst>
                  <a:ext uri="{FF2B5EF4-FFF2-40B4-BE49-F238E27FC236}">
                    <a16:creationId xmlns:a16="http://schemas.microsoft.com/office/drawing/2014/main" id="{F451A844-DC06-4E2F-A0B6-591C09317401}"/>
                  </a:ext>
                </a:extLst>
              </p:cNvPr>
              <p:cNvSpPr/>
              <p:nvPr/>
            </p:nvSpPr>
            <p:spPr>
              <a:xfrm>
                <a:off x="1963656" y="1423988"/>
                <a:ext cx="146132" cy="171718"/>
              </a:xfrm>
              <a:custGeom>
                <a:avLst/>
                <a:gdLst>
                  <a:gd name="connsiteX0" fmla="*/ 297199 w 594398"/>
                  <a:gd name="connsiteY0" fmla="*/ 0 h 1067958"/>
                  <a:gd name="connsiteX1" fmla="*/ 446760 w 594398"/>
                  <a:gd name="connsiteY1" fmla="*/ 57251 h 1067958"/>
                  <a:gd name="connsiteX2" fmla="*/ 445397 w 594398"/>
                  <a:gd name="connsiteY2" fmla="*/ 59835 h 1067958"/>
                  <a:gd name="connsiteX3" fmla="*/ 592928 w 594398"/>
                  <a:gd name="connsiteY3" fmla="*/ 973963 h 1067958"/>
                  <a:gd name="connsiteX4" fmla="*/ 591067 w 594398"/>
                  <a:gd name="connsiteY4" fmla="*/ 973963 h 1067958"/>
                  <a:gd name="connsiteX5" fmla="*/ 594398 w 594398"/>
                  <a:gd name="connsiteY5" fmla="*/ 983368 h 1067958"/>
                  <a:gd name="connsiteX6" fmla="*/ 297199 w 594398"/>
                  <a:gd name="connsiteY6" fmla="*/ 1067958 h 1067958"/>
                  <a:gd name="connsiteX7" fmla="*/ 0 w 594398"/>
                  <a:gd name="connsiteY7" fmla="*/ 983368 h 1067958"/>
                  <a:gd name="connsiteX8" fmla="*/ 3331 w 594398"/>
                  <a:gd name="connsiteY8" fmla="*/ 973963 h 1067958"/>
                  <a:gd name="connsiteX9" fmla="*/ 1134 w 594398"/>
                  <a:gd name="connsiteY9" fmla="*/ 973963 h 1067958"/>
                  <a:gd name="connsiteX10" fmla="*/ 148745 w 594398"/>
                  <a:gd name="connsiteY10" fmla="*/ 59349 h 1067958"/>
                  <a:gd name="connsiteX11" fmla="*/ 147638 w 594398"/>
                  <a:gd name="connsiteY11" fmla="*/ 57251 h 1067958"/>
                  <a:gd name="connsiteX12" fmla="*/ 297199 w 594398"/>
                  <a:gd name="connsiteY12" fmla="*/ 0 h 10679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94398" h="1067958">
                    <a:moveTo>
                      <a:pt x="297199" y="0"/>
                    </a:moveTo>
                    <a:cubicBezTo>
                      <a:pt x="379799" y="0"/>
                      <a:pt x="446760" y="25632"/>
                      <a:pt x="446760" y="57251"/>
                    </a:cubicBezTo>
                    <a:lnTo>
                      <a:pt x="445397" y="59835"/>
                    </a:lnTo>
                    <a:lnTo>
                      <a:pt x="592928" y="973963"/>
                    </a:lnTo>
                    <a:lnTo>
                      <a:pt x="591067" y="973963"/>
                    </a:lnTo>
                    <a:lnTo>
                      <a:pt x="594398" y="983368"/>
                    </a:lnTo>
                    <a:cubicBezTo>
                      <a:pt x="594398" y="1030086"/>
                      <a:pt x="461337" y="1067958"/>
                      <a:pt x="297199" y="1067958"/>
                    </a:cubicBezTo>
                    <a:cubicBezTo>
                      <a:pt x="133061" y="1067958"/>
                      <a:pt x="0" y="1030086"/>
                      <a:pt x="0" y="983368"/>
                    </a:cubicBezTo>
                    <a:lnTo>
                      <a:pt x="3331" y="973963"/>
                    </a:lnTo>
                    <a:lnTo>
                      <a:pt x="1134" y="973963"/>
                    </a:lnTo>
                    <a:lnTo>
                      <a:pt x="148745" y="59349"/>
                    </a:lnTo>
                    <a:lnTo>
                      <a:pt x="147638" y="57251"/>
                    </a:lnTo>
                    <a:cubicBezTo>
                      <a:pt x="147638" y="25632"/>
                      <a:pt x="214599" y="0"/>
                      <a:pt x="297199" y="0"/>
                    </a:cubicBezTo>
                    <a:close/>
                  </a:path>
                </a:pathLst>
              </a:custGeom>
              <a:gradFill flip="none" rotWithShape="1">
                <a:gsLst>
                  <a:gs pos="20000">
                    <a:srgbClr val="006600"/>
                  </a:gs>
                  <a:gs pos="80000">
                    <a:srgbClr val="006600"/>
                  </a:gs>
                  <a:gs pos="50000">
                    <a:srgbClr val="00CC00"/>
                  </a:gs>
                </a:gsLst>
                <a:lin ang="0" scaled="1"/>
                <a:tileRect/>
              </a:gra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70E27ED9-54A1-482F-AD3A-514BF7FCBB93}"/>
                </a:ext>
              </a:extLst>
            </p:cNvPr>
            <p:cNvGrpSpPr/>
            <p:nvPr/>
          </p:nvGrpSpPr>
          <p:grpSpPr>
            <a:xfrm>
              <a:off x="2664902" y="1659724"/>
              <a:ext cx="282148" cy="373406"/>
              <a:chOff x="2679190" y="1690681"/>
              <a:chExt cx="282148" cy="373406"/>
            </a:xfrm>
          </p:grpSpPr>
          <p:sp>
            <p:nvSpPr>
              <p:cNvPr id="97" name="楕円 96">
                <a:extLst>
                  <a:ext uri="{FF2B5EF4-FFF2-40B4-BE49-F238E27FC236}">
                    <a16:creationId xmlns:a16="http://schemas.microsoft.com/office/drawing/2014/main" id="{A9372555-30FE-4642-9105-D90600E3725D}"/>
                  </a:ext>
                </a:extLst>
              </p:cNvPr>
              <p:cNvSpPr/>
              <p:nvPr/>
            </p:nvSpPr>
            <p:spPr>
              <a:xfrm rot="19101420">
                <a:off x="2841766" y="1748968"/>
                <a:ext cx="119572" cy="315119"/>
              </a:xfrm>
              <a:custGeom>
                <a:avLst/>
                <a:gdLst>
                  <a:gd name="connsiteX0" fmla="*/ 0 w 145256"/>
                  <a:gd name="connsiteY0" fmla="*/ 188119 h 376238"/>
                  <a:gd name="connsiteX1" fmla="*/ 72628 w 145256"/>
                  <a:gd name="connsiteY1" fmla="*/ 0 h 376238"/>
                  <a:gd name="connsiteX2" fmla="*/ 145256 w 145256"/>
                  <a:gd name="connsiteY2" fmla="*/ 188119 h 376238"/>
                  <a:gd name="connsiteX3" fmla="*/ 72628 w 145256"/>
                  <a:gd name="connsiteY3" fmla="*/ 376238 h 376238"/>
                  <a:gd name="connsiteX4" fmla="*/ 0 w 145256"/>
                  <a:gd name="connsiteY4" fmla="*/ 188119 h 376238"/>
                  <a:gd name="connsiteX0" fmla="*/ 0 w 145256"/>
                  <a:gd name="connsiteY0" fmla="*/ 188332 h 376451"/>
                  <a:gd name="connsiteX1" fmla="*/ 72628 w 145256"/>
                  <a:gd name="connsiteY1" fmla="*/ 213 h 376451"/>
                  <a:gd name="connsiteX2" fmla="*/ 145256 w 145256"/>
                  <a:gd name="connsiteY2" fmla="*/ 188332 h 376451"/>
                  <a:gd name="connsiteX3" fmla="*/ 72628 w 145256"/>
                  <a:gd name="connsiteY3" fmla="*/ 376451 h 376451"/>
                  <a:gd name="connsiteX4" fmla="*/ 0 w 145256"/>
                  <a:gd name="connsiteY4" fmla="*/ 188332 h 376451"/>
                  <a:gd name="connsiteX0" fmla="*/ 4965 w 150221"/>
                  <a:gd name="connsiteY0" fmla="*/ 205916 h 394035"/>
                  <a:gd name="connsiteX1" fmla="*/ 52171 w 150221"/>
                  <a:gd name="connsiteY1" fmla="*/ 134 h 394035"/>
                  <a:gd name="connsiteX2" fmla="*/ 150221 w 150221"/>
                  <a:gd name="connsiteY2" fmla="*/ 205916 h 394035"/>
                  <a:gd name="connsiteX3" fmla="*/ 77593 w 150221"/>
                  <a:gd name="connsiteY3" fmla="*/ 394035 h 394035"/>
                  <a:gd name="connsiteX4" fmla="*/ 4965 w 150221"/>
                  <a:gd name="connsiteY4" fmla="*/ 205916 h 394035"/>
                  <a:gd name="connsiteX0" fmla="*/ 11421 w 156677"/>
                  <a:gd name="connsiteY0" fmla="*/ 205904 h 394023"/>
                  <a:gd name="connsiteX1" fmla="*/ 58627 w 156677"/>
                  <a:gd name="connsiteY1" fmla="*/ 122 h 394023"/>
                  <a:gd name="connsiteX2" fmla="*/ 156677 w 156677"/>
                  <a:gd name="connsiteY2" fmla="*/ 205904 h 394023"/>
                  <a:gd name="connsiteX3" fmla="*/ 84049 w 156677"/>
                  <a:gd name="connsiteY3" fmla="*/ 394023 h 394023"/>
                  <a:gd name="connsiteX4" fmla="*/ 11421 w 156677"/>
                  <a:gd name="connsiteY4" fmla="*/ 205904 h 394023"/>
                  <a:gd name="connsiteX0" fmla="*/ 14119 w 159375"/>
                  <a:gd name="connsiteY0" fmla="*/ 205913 h 462149"/>
                  <a:gd name="connsiteX1" fmla="*/ 61325 w 159375"/>
                  <a:gd name="connsiteY1" fmla="*/ 131 h 462149"/>
                  <a:gd name="connsiteX2" fmla="*/ 159375 w 159375"/>
                  <a:gd name="connsiteY2" fmla="*/ 205913 h 462149"/>
                  <a:gd name="connsiteX3" fmla="*/ 22025 w 159375"/>
                  <a:gd name="connsiteY3" fmla="*/ 462149 h 462149"/>
                  <a:gd name="connsiteX4" fmla="*/ 14119 w 159375"/>
                  <a:gd name="connsiteY4" fmla="*/ 205913 h 462149"/>
                  <a:gd name="connsiteX0" fmla="*/ 30323 w 175579"/>
                  <a:gd name="connsiteY0" fmla="*/ 205913 h 471240"/>
                  <a:gd name="connsiteX1" fmla="*/ 77529 w 175579"/>
                  <a:gd name="connsiteY1" fmla="*/ 131 h 471240"/>
                  <a:gd name="connsiteX2" fmla="*/ 175579 w 175579"/>
                  <a:gd name="connsiteY2" fmla="*/ 205913 h 471240"/>
                  <a:gd name="connsiteX3" fmla="*/ 38229 w 175579"/>
                  <a:gd name="connsiteY3" fmla="*/ 462149 h 471240"/>
                  <a:gd name="connsiteX4" fmla="*/ 30323 w 175579"/>
                  <a:gd name="connsiteY4" fmla="*/ 205913 h 471240"/>
                  <a:gd name="connsiteX0" fmla="*/ 29609 w 174865"/>
                  <a:gd name="connsiteY0" fmla="*/ 205913 h 466732"/>
                  <a:gd name="connsiteX1" fmla="*/ 76815 w 174865"/>
                  <a:gd name="connsiteY1" fmla="*/ 131 h 466732"/>
                  <a:gd name="connsiteX2" fmla="*/ 174865 w 174865"/>
                  <a:gd name="connsiteY2" fmla="*/ 205913 h 466732"/>
                  <a:gd name="connsiteX3" fmla="*/ 37515 w 174865"/>
                  <a:gd name="connsiteY3" fmla="*/ 462149 h 466732"/>
                  <a:gd name="connsiteX4" fmla="*/ 29609 w 174865"/>
                  <a:gd name="connsiteY4" fmla="*/ 205913 h 466732"/>
                  <a:gd name="connsiteX0" fmla="*/ 32189 w 177445"/>
                  <a:gd name="connsiteY0" fmla="*/ 205913 h 467637"/>
                  <a:gd name="connsiteX1" fmla="*/ 79395 w 177445"/>
                  <a:gd name="connsiteY1" fmla="*/ 131 h 467637"/>
                  <a:gd name="connsiteX2" fmla="*/ 177445 w 177445"/>
                  <a:gd name="connsiteY2" fmla="*/ 205913 h 467637"/>
                  <a:gd name="connsiteX3" fmla="*/ 40095 w 177445"/>
                  <a:gd name="connsiteY3" fmla="*/ 462149 h 467637"/>
                  <a:gd name="connsiteX4" fmla="*/ 32189 w 177445"/>
                  <a:gd name="connsiteY4" fmla="*/ 205913 h 4676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7445" h="467637">
                    <a:moveTo>
                      <a:pt x="32189" y="205913"/>
                    </a:moveTo>
                    <a:cubicBezTo>
                      <a:pt x="38739" y="128910"/>
                      <a:pt x="-9503" y="-4769"/>
                      <a:pt x="79395" y="131"/>
                    </a:cubicBezTo>
                    <a:cubicBezTo>
                      <a:pt x="168293" y="5031"/>
                      <a:pt x="177445" y="102018"/>
                      <a:pt x="177445" y="205913"/>
                    </a:cubicBezTo>
                    <a:cubicBezTo>
                      <a:pt x="177445" y="309808"/>
                      <a:pt x="121706" y="502579"/>
                      <a:pt x="40095" y="462149"/>
                    </a:cubicBezTo>
                    <a:cubicBezTo>
                      <a:pt x="-41516" y="421719"/>
                      <a:pt x="25639" y="282916"/>
                      <a:pt x="32189" y="205913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9" name="楕円 98">
                <a:extLst>
                  <a:ext uri="{FF2B5EF4-FFF2-40B4-BE49-F238E27FC236}">
                    <a16:creationId xmlns:a16="http://schemas.microsoft.com/office/drawing/2014/main" id="{47AA90F3-A597-4C82-B19D-08DFF9FA1345}"/>
                  </a:ext>
                </a:extLst>
              </p:cNvPr>
              <p:cNvSpPr/>
              <p:nvPr/>
            </p:nvSpPr>
            <p:spPr>
              <a:xfrm rot="21188850">
                <a:off x="2679190" y="1690681"/>
                <a:ext cx="97881" cy="9788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E7C81C31-5010-4513-90E8-FE6876F66872}"/>
              </a:ext>
            </a:extLst>
          </p:cNvPr>
          <p:cNvGrpSpPr/>
          <p:nvPr/>
        </p:nvGrpSpPr>
        <p:grpSpPr>
          <a:xfrm>
            <a:off x="3753105" y="1245994"/>
            <a:ext cx="2450846" cy="1991756"/>
            <a:chOff x="3774450" y="1324637"/>
            <a:chExt cx="2314529" cy="1880975"/>
          </a:xfrm>
        </p:grpSpPr>
        <p:grpSp>
          <p:nvGrpSpPr>
            <p:cNvPr id="102" name="グループ化 101">
              <a:extLst>
                <a:ext uri="{FF2B5EF4-FFF2-40B4-BE49-F238E27FC236}">
                  <a16:creationId xmlns:a16="http://schemas.microsoft.com/office/drawing/2014/main" id="{BD5264CA-C5BB-46BB-84E2-12123316AE9C}"/>
                </a:ext>
              </a:extLst>
            </p:cNvPr>
            <p:cNvGrpSpPr/>
            <p:nvPr/>
          </p:nvGrpSpPr>
          <p:grpSpPr>
            <a:xfrm>
              <a:off x="4398291" y="1324637"/>
              <a:ext cx="982324" cy="906146"/>
              <a:chOff x="886705" y="1322704"/>
              <a:chExt cx="2300058" cy="2121691"/>
            </a:xfrm>
          </p:grpSpPr>
          <p:grpSp>
            <p:nvGrpSpPr>
              <p:cNvPr id="103" name="グループ化 102">
                <a:extLst>
                  <a:ext uri="{FF2B5EF4-FFF2-40B4-BE49-F238E27FC236}">
                    <a16:creationId xmlns:a16="http://schemas.microsoft.com/office/drawing/2014/main" id="{7746B2F1-E336-4BD1-BD54-74A6E19CA21A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07" name="楕円 29">
                  <a:extLst>
                    <a:ext uri="{FF2B5EF4-FFF2-40B4-BE49-F238E27FC236}">
                      <a16:creationId xmlns:a16="http://schemas.microsoft.com/office/drawing/2014/main" id="{B5F2BF60-580E-438A-B222-071791BAE943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フリーフォーム: 図形 107">
                  <a:extLst>
                    <a:ext uri="{FF2B5EF4-FFF2-40B4-BE49-F238E27FC236}">
                      <a16:creationId xmlns:a16="http://schemas.microsoft.com/office/drawing/2014/main" id="{7235AF34-F06D-481F-986C-EC5AADA3C703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09" name="フリーフォーム: 図形 108">
                  <a:extLst>
                    <a:ext uri="{FF2B5EF4-FFF2-40B4-BE49-F238E27FC236}">
                      <a16:creationId xmlns:a16="http://schemas.microsoft.com/office/drawing/2014/main" id="{79E7FD52-A988-44DF-BCD8-8603B8D681CA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04" name="グループ化 103">
                <a:extLst>
                  <a:ext uri="{FF2B5EF4-FFF2-40B4-BE49-F238E27FC236}">
                    <a16:creationId xmlns:a16="http://schemas.microsoft.com/office/drawing/2014/main" id="{CE536E6C-0F40-4D08-AC9F-7FC1AFA8308F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05" name="楕円 96">
                  <a:extLst>
                    <a:ext uri="{FF2B5EF4-FFF2-40B4-BE49-F238E27FC236}">
                      <a16:creationId xmlns:a16="http://schemas.microsoft.com/office/drawing/2014/main" id="{805F07BE-819E-471C-A2D6-013E8807BFF4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楕円 105">
                  <a:extLst>
                    <a:ext uri="{FF2B5EF4-FFF2-40B4-BE49-F238E27FC236}">
                      <a16:creationId xmlns:a16="http://schemas.microsoft.com/office/drawing/2014/main" id="{15E5CA7A-B56E-44BB-B374-85FBD2297DC6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10" name="グループ化 109">
              <a:extLst>
                <a:ext uri="{FF2B5EF4-FFF2-40B4-BE49-F238E27FC236}">
                  <a16:creationId xmlns:a16="http://schemas.microsoft.com/office/drawing/2014/main" id="{E8CED773-8802-4F94-8687-25350DC34172}"/>
                </a:ext>
              </a:extLst>
            </p:cNvPr>
            <p:cNvGrpSpPr/>
            <p:nvPr/>
          </p:nvGrpSpPr>
          <p:grpSpPr>
            <a:xfrm rot="20736426">
              <a:off x="3774450" y="1577819"/>
              <a:ext cx="982324" cy="906146"/>
              <a:chOff x="886705" y="1322704"/>
              <a:chExt cx="2300058" cy="2121691"/>
            </a:xfrm>
          </p:grpSpPr>
          <p:grpSp>
            <p:nvGrpSpPr>
              <p:cNvPr id="111" name="グループ化 110">
                <a:extLst>
                  <a:ext uri="{FF2B5EF4-FFF2-40B4-BE49-F238E27FC236}">
                    <a16:creationId xmlns:a16="http://schemas.microsoft.com/office/drawing/2014/main" id="{0C92FEF6-EC4E-434F-9AE4-CDA2D4AEFBC6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15" name="楕円 29">
                  <a:extLst>
                    <a:ext uri="{FF2B5EF4-FFF2-40B4-BE49-F238E27FC236}">
                      <a16:creationId xmlns:a16="http://schemas.microsoft.com/office/drawing/2014/main" id="{11753126-5CEA-43BC-A249-58F179937DDE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フリーフォーム: 図形 115">
                  <a:extLst>
                    <a:ext uri="{FF2B5EF4-FFF2-40B4-BE49-F238E27FC236}">
                      <a16:creationId xmlns:a16="http://schemas.microsoft.com/office/drawing/2014/main" id="{CF556346-7360-48AC-B78E-F5C1F2FDD2A5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17" name="フリーフォーム: 図形 116">
                  <a:extLst>
                    <a:ext uri="{FF2B5EF4-FFF2-40B4-BE49-F238E27FC236}">
                      <a16:creationId xmlns:a16="http://schemas.microsoft.com/office/drawing/2014/main" id="{C7428BDE-1726-42CD-A2B3-36B227DD15AD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12" name="グループ化 111">
                <a:extLst>
                  <a:ext uri="{FF2B5EF4-FFF2-40B4-BE49-F238E27FC236}">
                    <a16:creationId xmlns:a16="http://schemas.microsoft.com/office/drawing/2014/main" id="{D908151E-19A5-49DE-943D-7667658F6C0B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13" name="楕円 96">
                  <a:extLst>
                    <a:ext uri="{FF2B5EF4-FFF2-40B4-BE49-F238E27FC236}">
                      <a16:creationId xmlns:a16="http://schemas.microsoft.com/office/drawing/2014/main" id="{D59860BA-94F3-4F91-B2E2-C2DE67209F87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楕円 113">
                  <a:extLst>
                    <a:ext uri="{FF2B5EF4-FFF2-40B4-BE49-F238E27FC236}">
                      <a16:creationId xmlns:a16="http://schemas.microsoft.com/office/drawing/2014/main" id="{7297854C-5578-40D2-853B-CD3F839F064C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18" name="グループ化 117">
              <a:extLst>
                <a:ext uri="{FF2B5EF4-FFF2-40B4-BE49-F238E27FC236}">
                  <a16:creationId xmlns:a16="http://schemas.microsoft.com/office/drawing/2014/main" id="{4DBBCADA-7018-4458-BD2A-F2C8AF7E7126}"/>
                </a:ext>
              </a:extLst>
            </p:cNvPr>
            <p:cNvGrpSpPr/>
            <p:nvPr/>
          </p:nvGrpSpPr>
          <p:grpSpPr>
            <a:xfrm rot="717261">
              <a:off x="5017959" y="1590179"/>
              <a:ext cx="982324" cy="906146"/>
              <a:chOff x="886705" y="1322704"/>
              <a:chExt cx="2300058" cy="2121691"/>
            </a:xfrm>
          </p:grpSpPr>
          <p:grpSp>
            <p:nvGrpSpPr>
              <p:cNvPr id="119" name="グループ化 118">
                <a:extLst>
                  <a:ext uri="{FF2B5EF4-FFF2-40B4-BE49-F238E27FC236}">
                    <a16:creationId xmlns:a16="http://schemas.microsoft.com/office/drawing/2014/main" id="{5DC2B7E9-C1BD-43E4-8398-54F3331CC842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23" name="楕円 29">
                  <a:extLst>
                    <a:ext uri="{FF2B5EF4-FFF2-40B4-BE49-F238E27FC236}">
                      <a16:creationId xmlns:a16="http://schemas.microsoft.com/office/drawing/2014/main" id="{E12A44B5-7E67-41DB-B9F1-67992A61D1E1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4" name="フリーフォーム: 図形 123">
                  <a:extLst>
                    <a:ext uri="{FF2B5EF4-FFF2-40B4-BE49-F238E27FC236}">
                      <a16:creationId xmlns:a16="http://schemas.microsoft.com/office/drawing/2014/main" id="{A6702EB2-BA3C-40A9-9F5A-FACEEBDEE6C7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25" name="フリーフォーム: 図形 124">
                  <a:extLst>
                    <a:ext uri="{FF2B5EF4-FFF2-40B4-BE49-F238E27FC236}">
                      <a16:creationId xmlns:a16="http://schemas.microsoft.com/office/drawing/2014/main" id="{D0FBF56D-EE74-4E85-855C-28FF2EAC83FF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20" name="グループ化 119">
                <a:extLst>
                  <a:ext uri="{FF2B5EF4-FFF2-40B4-BE49-F238E27FC236}">
                    <a16:creationId xmlns:a16="http://schemas.microsoft.com/office/drawing/2014/main" id="{363CB7FA-4B0B-486C-91C3-1100A1487248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21" name="楕円 96">
                  <a:extLst>
                    <a:ext uri="{FF2B5EF4-FFF2-40B4-BE49-F238E27FC236}">
                      <a16:creationId xmlns:a16="http://schemas.microsoft.com/office/drawing/2014/main" id="{04B88ADD-DF26-4ACA-993E-949102D768B8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2" name="楕円 121">
                  <a:extLst>
                    <a:ext uri="{FF2B5EF4-FFF2-40B4-BE49-F238E27FC236}">
                      <a16:creationId xmlns:a16="http://schemas.microsoft.com/office/drawing/2014/main" id="{056D0169-302F-46DB-BBF5-073717937650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26" name="グループ化 125">
              <a:extLst>
                <a:ext uri="{FF2B5EF4-FFF2-40B4-BE49-F238E27FC236}">
                  <a16:creationId xmlns:a16="http://schemas.microsoft.com/office/drawing/2014/main" id="{EB4AD6AF-62B7-4A5D-BA09-4300B5CC7120}"/>
                </a:ext>
              </a:extLst>
            </p:cNvPr>
            <p:cNvGrpSpPr/>
            <p:nvPr/>
          </p:nvGrpSpPr>
          <p:grpSpPr>
            <a:xfrm rot="19466340">
              <a:off x="5106655" y="2100581"/>
              <a:ext cx="982324" cy="906146"/>
              <a:chOff x="886705" y="1322704"/>
              <a:chExt cx="2300058" cy="2121691"/>
            </a:xfrm>
          </p:grpSpPr>
          <p:grpSp>
            <p:nvGrpSpPr>
              <p:cNvPr id="127" name="グループ化 126">
                <a:extLst>
                  <a:ext uri="{FF2B5EF4-FFF2-40B4-BE49-F238E27FC236}">
                    <a16:creationId xmlns:a16="http://schemas.microsoft.com/office/drawing/2014/main" id="{693D6C7E-A5D1-40B1-A93E-8CBCA29A2ED9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31" name="楕円 29">
                  <a:extLst>
                    <a:ext uri="{FF2B5EF4-FFF2-40B4-BE49-F238E27FC236}">
                      <a16:creationId xmlns:a16="http://schemas.microsoft.com/office/drawing/2014/main" id="{DDD9C7D8-8F12-44DA-8752-687A91391D61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2" name="フリーフォーム: 図形 131">
                  <a:extLst>
                    <a:ext uri="{FF2B5EF4-FFF2-40B4-BE49-F238E27FC236}">
                      <a16:creationId xmlns:a16="http://schemas.microsoft.com/office/drawing/2014/main" id="{73372991-A41D-4439-BA77-BE31ACDFE631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33" name="フリーフォーム: 図形 132">
                  <a:extLst>
                    <a:ext uri="{FF2B5EF4-FFF2-40B4-BE49-F238E27FC236}">
                      <a16:creationId xmlns:a16="http://schemas.microsoft.com/office/drawing/2014/main" id="{4D0CF76C-4B43-4F5D-B315-7E843F16B386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28" name="グループ化 127">
                <a:extLst>
                  <a:ext uri="{FF2B5EF4-FFF2-40B4-BE49-F238E27FC236}">
                    <a16:creationId xmlns:a16="http://schemas.microsoft.com/office/drawing/2014/main" id="{C629C61E-24B4-4386-AE7A-920AE645C744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29" name="楕円 96">
                  <a:extLst>
                    <a:ext uri="{FF2B5EF4-FFF2-40B4-BE49-F238E27FC236}">
                      <a16:creationId xmlns:a16="http://schemas.microsoft.com/office/drawing/2014/main" id="{B58B67BB-1077-4506-8AB3-12D24DF988A8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0" name="楕円 129">
                  <a:extLst>
                    <a:ext uri="{FF2B5EF4-FFF2-40B4-BE49-F238E27FC236}">
                      <a16:creationId xmlns:a16="http://schemas.microsoft.com/office/drawing/2014/main" id="{3E27A674-9EFD-4452-BA85-9BF874617159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34" name="グループ化 133">
              <a:extLst>
                <a:ext uri="{FF2B5EF4-FFF2-40B4-BE49-F238E27FC236}">
                  <a16:creationId xmlns:a16="http://schemas.microsoft.com/office/drawing/2014/main" id="{EE4172B7-7F87-4CAE-B5E2-378656319D59}"/>
                </a:ext>
              </a:extLst>
            </p:cNvPr>
            <p:cNvGrpSpPr/>
            <p:nvPr/>
          </p:nvGrpSpPr>
          <p:grpSpPr>
            <a:xfrm rot="1116837">
              <a:off x="3823829" y="2166116"/>
              <a:ext cx="982324" cy="906146"/>
              <a:chOff x="886705" y="1322704"/>
              <a:chExt cx="2300058" cy="2121691"/>
            </a:xfrm>
          </p:grpSpPr>
          <p:grpSp>
            <p:nvGrpSpPr>
              <p:cNvPr id="135" name="グループ化 134">
                <a:extLst>
                  <a:ext uri="{FF2B5EF4-FFF2-40B4-BE49-F238E27FC236}">
                    <a16:creationId xmlns:a16="http://schemas.microsoft.com/office/drawing/2014/main" id="{09588776-7F0A-482B-B86A-A5E35EA9E5E7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39" name="楕円 29">
                  <a:extLst>
                    <a:ext uri="{FF2B5EF4-FFF2-40B4-BE49-F238E27FC236}">
                      <a16:creationId xmlns:a16="http://schemas.microsoft.com/office/drawing/2014/main" id="{3167434F-D75C-45CE-B699-650555D329CE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0" name="フリーフォーム: 図形 139">
                  <a:extLst>
                    <a:ext uri="{FF2B5EF4-FFF2-40B4-BE49-F238E27FC236}">
                      <a16:creationId xmlns:a16="http://schemas.microsoft.com/office/drawing/2014/main" id="{0304F1E7-B43B-4BBE-8E70-C3FE5ED17659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41" name="フリーフォーム: 図形 140">
                  <a:extLst>
                    <a:ext uri="{FF2B5EF4-FFF2-40B4-BE49-F238E27FC236}">
                      <a16:creationId xmlns:a16="http://schemas.microsoft.com/office/drawing/2014/main" id="{93CB787D-53DC-4425-BCF2-D70B17BB47E9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36" name="グループ化 135">
                <a:extLst>
                  <a:ext uri="{FF2B5EF4-FFF2-40B4-BE49-F238E27FC236}">
                    <a16:creationId xmlns:a16="http://schemas.microsoft.com/office/drawing/2014/main" id="{5159DAAD-9ECC-44FC-9BD0-1296E7ECEA4D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37" name="楕円 96">
                  <a:extLst>
                    <a:ext uri="{FF2B5EF4-FFF2-40B4-BE49-F238E27FC236}">
                      <a16:creationId xmlns:a16="http://schemas.microsoft.com/office/drawing/2014/main" id="{2F10C0DD-1652-4558-AC3B-7FD8452CAE01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8" name="楕円 137">
                  <a:extLst>
                    <a:ext uri="{FF2B5EF4-FFF2-40B4-BE49-F238E27FC236}">
                      <a16:creationId xmlns:a16="http://schemas.microsoft.com/office/drawing/2014/main" id="{022D4831-E35E-47FE-91D3-5D2580BE79C8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42" name="グループ化 141">
              <a:extLst>
                <a:ext uri="{FF2B5EF4-FFF2-40B4-BE49-F238E27FC236}">
                  <a16:creationId xmlns:a16="http://schemas.microsoft.com/office/drawing/2014/main" id="{7C08AA0E-2335-49D2-A119-DBC14E4D7A29}"/>
                </a:ext>
              </a:extLst>
            </p:cNvPr>
            <p:cNvGrpSpPr/>
            <p:nvPr/>
          </p:nvGrpSpPr>
          <p:grpSpPr>
            <a:xfrm rot="21246156">
              <a:off x="4471530" y="2299466"/>
              <a:ext cx="982324" cy="906146"/>
              <a:chOff x="886705" y="1322704"/>
              <a:chExt cx="2300058" cy="2121691"/>
            </a:xfrm>
          </p:grpSpPr>
          <p:grpSp>
            <p:nvGrpSpPr>
              <p:cNvPr id="143" name="グループ化 142">
                <a:extLst>
                  <a:ext uri="{FF2B5EF4-FFF2-40B4-BE49-F238E27FC236}">
                    <a16:creationId xmlns:a16="http://schemas.microsoft.com/office/drawing/2014/main" id="{83C3C264-D8A3-486C-9E7B-4D89CB33DF2A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47" name="楕円 29">
                  <a:extLst>
                    <a:ext uri="{FF2B5EF4-FFF2-40B4-BE49-F238E27FC236}">
                      <a16:creationId xmlns:a16="http://schemas.microsoft.com/office/drawing/2014/main" id="{63DDF684-FAC0-462F-B9A8-518E51AFA22C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8" name="フリーフォーム: 図形 147">
                  <a:extLst>
                    <a:ext uri="{FF2B5EF4-FFF2-40B4-BE49-F238E27FC236}">
                      <a16:creationId xmlns:a16="http://schemas.microsoft.com/office/drawing/2014/main" id="{A5DE474C-FAAB-4EEE-8688-D664CFD54C46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49" name="フリーフォーム: 図形 148">
                  <a:extLst>
                    <a:ext uri="{FF2B5EF4-FFF2-40B4-BE49-F238E27FC236}">
                      <a16:creationId xmlns:a16="http://schemas.microsoft.com/office/drawing/2014/main" id="{246D277C-7907-4274-BC16-F79EDCE16BC0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44" name="グループ化 143">
                <a:extLst>
                  <a:ext uri="{FF2B5EF4-FFF2-40B4-BE49-F238E27FC236}">
                    <a16:creationId xmlns:a16="http://schemas.microsoft.com/office/drawing/2014/main" id="{F6516C5F-690B-4CB1-93B6-ADB52907EED1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45" name="楕円 96">
                  <a:extLst>
                    <a:ext uri="{FF2B5EF4-FFF2-40B4-BE49-F238E27FC236}">
                      <a16:creationId xmlns:a16="http://schemas.microsoft.com/office/drawing/2014/main" id="{F9AF8ACF-F6B6-4496-AC78-4AB07CF21330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6" name="楕円 145">
                  <a:extLst>
                    <a:ext uri="{FF2B5EF4-FFF2-40B4-BE49-F238E27FC236}">
                      <a16:creationId xmlns:a16="http://schemas.microsoft.com/office/drawing/2014/main" id="{57542B41-8C2D-4BB4-952C-F37B4470066B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E684EB1-7EDD-468B-9361-DF4ED057C432}"/>
              </a:ext>
            </a:extLst>
          </p:cNvPr>
          <p:cNvGrpSpPr/>
          <p:nvPr/>
        </p:nvGrpSpPr>
        <p:grpSpPr>
          <a:xfrm>
            <a:off x="6614602" y="1296484"/>
            <a:ext cx="2605086" cy="1860034"/>
            <a:chOff x="6614602" y="1322309"/>
            <a:chExt cx="2605086" cy="1860034"/>
          </a:xfrm>
        </p:grpSpPr>
        <p:grpSp>
          <p:nvGrpSpPr>
            <p:cNvPr id="405" name="グループ化 404">
              <a:extLst>
                <a:ext uri="{FF2B5EF4-FFF2-40B4-BE49-F238E27FC236}">
                  <a16:creationId xmlns:a16="http://schemas.microsoft.com/office/drawing/2014/main" id="{FB63A097-20AE-4848-864E-F8EE111DAE62}"/>
                </a:ext>
              </a:extLst>
            </p:cNvPr>
            <p:cNvGrpSpPr/>
            <p:nvPr/>
          </p:nvGrpSpPr>
          <p:grpSpPr>
            <a:xfrm>
              <a:off x="6644904" y="1394288"/>
              <a:ext cx="2544482" cy="1580866"/>
              <a:chOff x="3680759" y="1441452"/>
              <a:chExt cx="2544482" cy="1580866"/>
            </a:xfrm>
            <a:solidFill>
              <a:schemeClr val="accent4">
                <a:lumMod val="60000"/>
                <a:lumOff val="40000"/>
              </a:schemeClr>
            </a:solidFill>
          </p:grpSpPr>
          <p:grpSp>
            <p:nvGrpSpPr>
              <p:cNvPr id="447" name="グループ化 446">
                <a:extLst>
                  <a:ext uri="{FF2B5EF4-FFF2-40B4-BE49-F238E27FC236}">
                    <a16:creationId xmlns:a16="http://schemas.microsoft.com/office/drawing/2014/main" id="{EA31C1DD-27BA-40AE-BC28-925562A8E86C}"/>
                  </a:ext>
                </a:extLst>
              </p:cNvPr>
              <p:cNvGrpSpPr/>
              <p:nvPr/>
            </p:nvGrpSpPr>
            <p:grpSpPr>
              <a:xfrm>
                <a:off x="3703264" y="1460500"/>
                <a:ext cx="2507036" cy="1561818"/>
                <a:chOff x="3703264" y="1460500"/>
                <a:chExt cx="2507036" cy="1561818"/>
              </a:xfrm>
              <a:grpFill/>
            </p:grpSpPr>
            <p:sp>
              <p:nvSpPr>
                <p:cNvPr id="449" name="楕円 448">
                  <a:extLst>
                    <a:ext uri="{FF2B5EF4-FFF2-40B4-BE49-F238E27FC236}">
                      <a16:creationId xmlns:a16="http://schemas.microsoft.com/office/drawing/2014/main" id="{165B6CC1-F230-4984-B8CA-5A346E911BF0}"/>
                    </a:ext>
                  </a:extLst>
                </p:cNvPr>
                <p:cNvSpPr/>
                <p:nvPr/>
              </p:nvSpPr>
              <p:spPr>
                <a:xfrm>
                  <a:off x="3703264" y="1480998"/>
                  <a:ext cx="2507036" cy="1530349"/>
                </a:xfrm>
                <a:prstGeom prst="ellipse">
                  <a:avLst/>
                </a:prstGeom>
                <a:grp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0" name="フリーフォーム: 図形 449">
                  <a:extLst>
                    <a:ext uri="{FF2B5EF4-FFF2-40B4-BE49-F238E27FC236}">
                      <a16:creationId xmlns:a16="http://schemas.microsoft.com/office/drawing/2014/main" id="{6392E4D4-8951-4A4E-9892-4685FF4F278D}"/>
                    </a:ext>
                  </a:extLst>
                </p:cNvPr>
                <p:cNvSpPr/>
                <p:nvPr/>
              </p:nvSpPr>
              <p:spPr>
                <a:xfrm>
                  <a:off x="3718068" y="1460500"/>
                  <a:ext cx="2469864" cy="1561818"/>
                </a:xfrm>
                <a:custGeom>
                  <a:avLst/>
                  <a:gdLst>
                    <a:gd name="connsiteX0" fmla="*/ 961405 w 2420099"/>
                    <a:gd name="connsiteY0" fmla="*/ 1439174 h 1530350"/>
                    <a:gd name="connsiteX1" fmla="*/ 909777 w 2420099"/>
                    <a:gd name="connsiteY1" fmla="*/ 1472773 h 1530350"/>
                    <a:gd name="connsiteX2" fmla="*/ 961405 w 2420099"/>
                    <a:gd name="connsiteY2" fmla="*/ 1506371 h 1530350"/>
                    <a:gd name="connsiteX3" fmla="*/ 1013031 w 2420099"/>
                    <a:gd name="connsiteY3" fmla="*/ 1472772 h 1530350"/>
                    <a:gd name="connsiteX4" fmla="*/ 1097057 w 2420099"/>
                    <a:gd name="connsiteY4" fmla="*/ 1439173 h 1530350"/>
                    <a:gd name="connsiteX5" fmla="*/ 1045430 w 2420099"/>
                    <a:gd name="connsiteY5" fmla="*/ 1472773 h 1530350"/>
                    <a:gd name="connsiteX6" fmla="*/ 1097058 w 2420099"/>
                    <a:gd name="connsiteY6" fmla="*/ 1506371 h 1530350"/>
                    <a:gd name="connsiteX7" fmla="*/ 1148677 w 2420099"/>
                    <a:gd name="connsiteY7" fmla="*/ 1472771 h 1530350"/>
                    <a:gd name="connsiteX8" fmla="*/ 1232701 w 2420099"/>
                    <a:gd name="connsiteY8" fmla="*/ 1439172 h 1530350"/>
                    <a:gd name="connsiteX9" fmla="*/ 1181074 w 2420099"/>
                    <a:gd name="connsiteY9" fmla="*/ 1472771 h 1530350"/>
                    <a:gd name="connsiteX10" fmla="*/ 1232701 w 2420099"/>
                    <a:gd name="connsiteY10" fmla="*/ 1506371 h 1530350"/>
                    <a:gd name="connsiteX11" fmla="*/ 1284328 w 2420099"/>
                    <a:gd name="connsiteY11" fmla="*/ 1472771 h 1530350"/>
                    <a:gd name="connsiteX12" fmla="*/ 1368352 w 2420099"/>
                    <a:gd name="connsiteY12" fmla="*/ 1439171 h 1530350"/>
                    <a:gd name="connsiteX13" fmla="*/ 1316725 w 2420099"/>
                    <a:gd name="connsiteY13" fmla="*/ 1472771 h 1530350"/>
                    <a:gd name="connsiteX14" fmla="*/ 1368353 w 2420099"/>
                    <a:gd name="connsiteY14" fmla="*/ 1506371 h 1530350"/>
                    <a:gd name="connsiteX15" fmla="*/ 1419980 w 2420099"/>
                    <a:gd name="connsiteY15" fmla="*/ 1472772 h 1530350"/>
                    <a:gd name="connsiteX16" fmla="*/ 1029232 w 2420099"/>
                    <a:gd name="connsiteY16" fmla="*/ 1395032 h 1530350"/>
                    <a:gd name="connsiteX17" fmla="*/ 977604 w 2420099"/>
                    <a:gd name="connsiteY17" fmla="*/ 1428632 h 1530350"/>
                    <a:gd name="connsiteX18" fmla="*/ 1029231 w 2420099"/>
                    <a:gd name="connsiteY18" fmla="*/ 1462230 h 1530350"/>
                    <a:gd name="connsiteX19" fmla="*/ 1080856 w 2420099"/>
                    <a:gd name="connsiteY19" fmla="*/ 1428630 h 1530350"/>
                    <a:gd name="connsiteX20" fmla="*/ 757929 w 2420099"/>
                    <a:gd name="connsiteY20" fmla="*/ 1395032 h 1530350"/>
                    <a:gd name="connsiteX21" fmla="*/ 706304 w 2420099"/>
                    <a:gd name="connsiteY21" fmla="*/ 1428632 h 1530350"/>
                    <a:gd name="connsiteX22" fmla="*/ 757927 w 2420099"/>
                    <a:gd name="connsiteY22" fmla="*/ 1462231 h 1530350"/>
                    <a:gd name="connsiteX23" fmla="*/ 809558 w 2420099"/>
                    <a:gd name="connsiteY23" fmla="*/ 1428631 h 1530350"/>
                    <a:gd name="connsiteX24" fmla="*/ 893577 w 2420099"/>
                    <a:gd name="connsiteY24" fmla="*/ 1395032 h 1530350"/>
                    <a:gd name="connsiteX25" fmla="*/ 841954 w 2420099"/>
                    <a:gd name="connsiteY25" fmla="*/ 1428631 h 1530350"/>
                    <a:gd name="connsiteX26" fmla="*/ 893580 w 2420099"/>
                    <a:gd name="connsiteY26" fmla="*/ 1462231 h 1530350"/>
                    <a:gd name="connsiteX27" fmla="*/ 945207 w 2420099"/>
                    <a:gd name="connsiteY27" fmla="*/ 1428632 h 1530350"/>
                    <a:gd name="connsiteX28" fmla="*/ 1164877 w 2420099"/>
                    <a:gd name="connsiteY28" fmla="*/ 1395031 h 1530350"/>
                    <a:gd name="connsiteX29" fmla="*/ 1113249 w 2420099"/>
                    <a:gd name="connsiteY29" fmla="*/ 1428630 h 1530350"/>
                    <a:gd name="connsiteX30" fmla="*/ 1164876 w 2420099"/>
                    <a:gd name="connsiteY30" fmla="*/ 1462229 h 1530350"/>
                    <a:gd name="connsiteX31" fmla="*/ 1216503 w 2420099"/>
                    <a:gd name="connsiteY31" fmla="*/ 1428630 h 1530350"/>
                    <a:gd name="connsiteX32" fmla="*/ 1571828 w 2420099"/>
                    <a:gd name="connsiteY32" fmla="*/ 1395030 h 1530350"/>
                    <a:gd name="connsiteX33" fmla="*/ 1520201 w 2420099"/>
                    <a:gd name="connsiteY33" fmla="*/ 1428630 h 1530350"/>
                    <a:gd name="connsiteX34" fmla="*/ 1571828 w 2420099"/>
                    <a:gd name="connsiteY34" fmla="*/ 1462229 h 1530350"/>
                    <a:gd name="connsiteX35" fmla="*/ 1623455 w 2420099"/>
                    <a:gd name="connsiteY35" fmla="*/ 1428629 h 1530350"/>
                    <a:gd name="connsiteX36" fmla="*/ 1436178 w 2420099"/>
                    <a:gd name="connsiteY36" fmla="*/ 1395030 h 1530350"/>
                    <a:gd name="connsiteX37" fmla="*/ 1384551 w 2420099"/>
                    <a:gd name="connsiteY37" fmla="*/ 1428629 h 1530350"/>
                    <a:gd name="connsiteX38" fmla="*/ 1436179 w 2420099"/>
                    <a:gd name="connsiteY38" fmla="*/ 1462229 h 1530350"/>
                    <a:gd name="connsiteX39" fmla="*/ 1487806 w 2420099"/>
                    <a:gd name="connsiteY39" fmla="*/ 1428630 h 1530350"/>
                    <a:gd name="connsiteX40" fmla="*/ 1300527 w 2420099"/>
                    <a:gd name="connsiteY40" fmla="*/ 1395030 h 1530350"/>
                    <a:gd name="connsiteX41" fmla="*/ 1248899 w 2420099"/>
                    <a:gd name="connsiteY41" fmla="*/ 1428630 h 1530350"/>
                    <a:gd name="connsiteX42" fmla="*/ 1300526 w 2420099"/>
                    <a:gd name="connsiteY42" fmla="*/ 1462229 h 1530350"/>
                    <a:gd name="connsiteX43" fmla="*/ 1352153 w 2420099"/>
                    <a:gd name="connsiteY43" fmla="*/ 1428629 h 1530350"/>
                    <a:gd name="connsiteX44" fmla="*/ 825754 w 2420099"/>
                    <a:gd name="connsiteY44" fmla="*/ 1350890 h 1530350"/>
                    <a:gd name="connsiteX45" fmla="*/ 774129 w 2420099"/>
                    <a:gd name="connsiteY45" fmla="*/ 1384489 h 1530350"/>
                    <a:gd name="connsiteX46" fmla="*/ 825754 w 2420099"/>
                    <a:gd name="connsiteY46" fmla="*/ 1418089 h 1530350"/>
                    <a:gd name="connsiteX47" fmla="*/ 877380 w 2420099"/>
                    <a:gd name="connsiteY47" fmla="*/ 1384489 h 1530350"/>
                    <a:gd name="connsiteX48" fmla="*/ 961405 w 2420099"/>
                    <a:gd name="connsiteY48" fmla="*/ 1350890 h 1530350"/>
                    <a:gd name="connsiteX49" fmla="*/ 909777 w 2420099"/>
                    <a:gd name="connsiteY49" fmla="*/ 1384490 h 1530350"/>
                    <a:gd name="connsiteX50" fmla="*/ 961404 w 2420099"/>
                    <a:gd name="connsiteY50" fmla="*/ 1418090 h 1530350"/>
                    <a:gd name="connsiteX51" fmla="*/ 1013033 w 2420099"/>
                    <a:gd name="connsiteY51" fmla="*/ 1384489 h 1530350"/>
                    <a:gd name="connsiteX52" fmla="*/ 690104 w 2420099"/>
                    <a:gd name="connsiteY52" fmla="*/ 1350890 h 1530350"/>
                    <a:gd name="connsiteX53" fmla="*/ 638477 w 2420099"/>
                    <a:gd name="connsiteY53" fmla="*/ 1384489 h 1530350"/>
                    <a:gd name="connsiteX54" fmla="*/ 690104 w 2420099"/>
                    <a:gd name="connsiteY54" fmla="*/ 1418090 h 1530350"/>
                    <a:gd name="connsiteX55" fmla="*/ 741734 w 2420099"/>
                    <a:gd name="connsiteY55" fmla="*/ 1384489 h 1530350"/>
                    <a:gd name="connsiteX56" fmla="*/ 1097059 w 2420099"/>
                    <a:gd name="connsiteY56" fmla="*/ 1350889 h 1530350"/>
                    <a:gd name="connsiteX57" fmla="*/ 1045432 w 2420099"/>
                    <a:gd name="connsiteY57" fmla="*/ 1384489 h 1530350"/>
                    <a:gd name="connsiteX58" fmla="*/ 1097058 w 2420099"/>
                    <a:gd name="connsiteY58" fmla="*/ 1418088 h 1530350"/>
                    <a:gd name="connsiteX59" fmla="*/ 1148678 w 2420099"/>
                    <a:gd name="connsiteY59" fmla="*/ 1384488 h 1530350"/>
                    <a:gd name="connsiteX60" fmla="*/ 1639654 w 2420099"/>
                    <a:gd name="connsiteY60" fmla="*/ 1350889 h 1530350"/>
                    <a:gd name="connsiteX61" fmla="*/ 1588027 w 2420099"/>
                    <a:gd name="connsiteY61" fmla="*/ 1384488 h 1530350"/>
                    <a:gd name="connsiteX62" fmla="*/ 1639653 w 2420099"/>
                    <a:gd name="connsiteY62" fmla="*/ 1418087 h 1530350"/>
                    <a:gd name="connsiteX63" fmla="*/ 1691280 w 2420099"/>
                    <a:gd name="connsiteY63" fmla="*/ 1384488 h 1530350"/>
                    <a:gd name="connsiteX64" fmla="*/ 1232702 w 2420099"/>
                    <a:gd name="connsiteY64" fmla="*/ 1350889 h 1530350"/>
                    <a:gd name="connsiteX65" fmla="*/ 1181075 w 2420099"/>
                    <a:gd name="connsiteY65" fmla="*/ 1384488 h 1530350"/>
                    <a:gd name="connsiteX66" fmla="*/ 1232701 w 2420099"/>
                    <a:gd name="connsiteY66" fmla="*/ 1418087 h 1530350"/>
                    <a:gd name="connsiteX67" fmla="*/ 1284329 w 2420099"/>
                    <a:gd name="connsiteY67" fmla="*/ 1384488 h 1530350"/>
                    <a:gd name="connsiteX68" fmla="*/ 1775305 w 2420099"/>
                    <a:gd name="connsiteY68" fmla="*/ 1350888 h 1530350"/>
                    <a:gd name="connsiteX69" fmla="*/ 1723678 w 2420099"/>
                    <a:gd name="connsiteY69" fmla="*/ 1384488 h 1530350"/>
                    <a:gd name="connsiteX70" fmla="*/ 1775304 w 2420099"/>
                    <a:gd name="connsiteY70" fmla="*/ 1418087 h 1530350"/>
                    <a:gd name="connsiteX71" fmla="*/ 1826932 w 2420099"/>
                    <a:gd name="connsiteY71" fmla="*/ 1384488 h 1530350"/>
                    <a:gd name="connsiteX72" fmla="*/ 1504003 w 2420099"/>
                    <a:gd name="connsiteY72" fmla="*/ 1350888 h 1530350"/>
                    <a:gd name="connsiteX73" fmla="*/ 1452376 w 2420099"/>
                    <a:gd name="connsiteY73" fmla="*/ 1384488 h 1530350"/>
                    <a:gd name="connsiteX74" fmla="*/ 1504004 w 2420099"/>
                    <a:gd name="connsiteY74" fmla="*/ 1418088 h 1530350"/>
                    <a:gd name="connsiteX75" fmla="*/ 1555631 w 2420099"/>
                    <a:gd name="connsiteY75" fmla="*/ 1384488 h 1530350"/>
                    <a:gd name="connsiteX76" fmla="*/ 1368352 w 2420099"/>
                    <a:gd name="connsiteY76" fmla="*/ 1350888 h 1530350"/>
                    <a:gd name="connsiteX77" fmla="*/ 1316726 w 2420099"/>
                    <a:gd name="connsiteY77" fmla="*/ 1384488 h 1530350"/>
                    <a:gd name="connsiteX78" fmla="*/ 1368352 w 2420099"/>
                    <a:gd name="connsiteY78" fmla="*/ 1418087 h 1530350"/>
                    <a:gd name="connsiteX79" fmla="*/ 1419979 w 2420099"/>
                    <a:gd name="connsiteY79" fmla="*/ 1384488 h 1530350"/>
                    <a:gd name="connsiteX80" fmla="*/ 893578 w 2420099"/>
                    <a:gd name="connsiteY80" fmla="*/ 1306748 h 1530350"/>
                    <a:gd name="connsiteX81" fmla="*/ 841954 w 2420099"/>
                    <a:gd name="connsiteY81" fmla="*/ 1340348 h 1530350"/>
                    <a:gd name="connsiteX82" fmla="*/ 893577 w 2420099"/>
                    <a:gd name="connsiteY82" fmla="*/ 1373948 h 1530350"/>
                    <a:gd name="connsiteX83" fmla="*/ 945207 w 2420099"/>
                    <a:gd name="connsiteY83" fmla="*/ 1340347 h 1530350"/>
                    <a:gd name="connsiteX84" fmla="*/ 757926 w 2420099"/>
                    <a:gd name="connsiteY84" fmla="*/ 1306748 h 1530350"/>
                    <a:gd name="connsiteX85" fmla="*/ 706304 w 2420099"/>
                    <a:gd name="connsiteY85" fmla="*/ 1340347 h 1530350"/>
                    <a:gd name="connsiteX86" fmla="*/ 757928 w 2420099"/>
                    <a:gd name="connsiteY86" fmla="*/ 1373948 h 1530350"/>
                    <a:gd name="connsiteX87" fmla="*/ 809558 w 2420099"/>
                    <a:gd name="connsiteY87" fmla="*/ 1340348 h 1530350"/>
                    <a:gd name="connsiteX88" fmla="*/ 622278 w 2420099"/>
                    <a:gd name="connsiteY88" fmla="*/ 1306748 h 1530350"/>
                    <a:gd name="connsiteX89" fmla="*/ 570652 w 2420099"/>
                    <a:gd name="connsiteY89" fmla="*/ 1340348 h 1530350"/>
                    <a:gd name="connsiteX90" fmla="*/ 622278 w 2420099"/>
                    <a:gd name="connsiteY90" fmla="*/ 1373947 h 1530350"/>
                    <a:gd name="connsiteX91" fmla="*/ 673905 w 2420099"/>
                    <a:gd name="connsiteY91" fmla="*/ 1340347 h 1530350"/>
                    <a:gd name="connsiteX92" fmla="*/ 486629 w 2420099"/>
                    <a:gd name="connsiteY92" fmla="*/ 1306748 h 1530350"/>
                    <a:gd name="connsiteX93" fmla="*/ 435002 w 2420099"/>
                    <a:gd name="connsiteY93" fmla="*/ 1340348 h 1530350"/>
                    <a:gd name="connsiteX94" fmla="*/ 486629 w 2420099"/>
                    <a:gd name="connsiteY94" fmla="*/ 1373948 h 1530350"/>
                    <a:gd name="connsiteX95" fmla="*/ 538257 w 2420099"/>
                    <a:gd name="connsiteY95" fmla="*/ 1340348 h 1530350"/>
                    <a:gd name="connsiteX96" fmla="*/ 1029234 w 2420099"/>
                    <a:gd name="connsiteY96" fmla="*/ 1306747 h 1530350"/>
                    <a:gd name="connsiteX97" fmla="*/ 977604 w 2420099"/>
                    <a:gd name="connsiteY97" fmla="*/ 1340348 h 1530350"/>
                    <a:gd name="connsiteX98" fmla="*/ 1029232 w 2420099"/>
                    <a:gd name="connsiteY98" fmla="*/ 1373948 h 1530350"/>
                    <a:gd name="connsiteX99" fmla="*/ 1080862 w 2420099"/>
                    <a:gd name="connsiteY99" fmla="*/ 1340347 h 1530350"/>
                    <a:gd name="connsiteX100" fmla="*/ 1843130 w 2420099"/>
                    <a:gd name="connsiteY100" fmla="*/ 1306747 h 1530350"/>
                    <a:gd name="connsiteX101" fmla="*/ 1791503 w 2420099"/>
                    <a:gd name="connsiteY101" fmla="*/ 1340346 h 1530350"/>
                    <a:gd name="connsiteX102" fmla="*/ 1843130 w 2420099"/>
                    <a:gd name="connsiteY102" fmla="*/ 1373946 h 1530350"/>
                    <a:gd name="connsiteX103" fmla="*/ 1894757 w 2420099"/>
                    <a:gd name="connsiteY103" fmla="*/ 1340346 h 1530350"/>
                    <a:gd name="connsiteX104" fmla="*/ 1707480 w 2420099"/>
                    <a:gd name="connsiteY104" fmla="*/ 1306747 h 1530350"/>
                    <a:gd name="connsiteX105" fmla="*/ 1655852 w 2420099"/>
                    <a:gd name="connsiteY105" fmla="*/ 1340346 h 1530350"/>
                    <a:gd name="connsiteX106" fmla="*/ 1707478 w 2420099"/>
                    <a:gd name="connsiteY106" fmla="*/ 1373946 h 1530350"/>
                    <a:gd name="connsiteX107" fmla="*/ 1759106 w 2420099"/>
                    <a:gd name="connsiteY107" fmla="*/ 1340346 h 1530350"/>
                    <a:gd name="connsiteX108" fmla="*/ 1571828 w 2420099"/>
                    <a:gd name="connsiteY108" fmla="*/ 1306747 h 1530350"/>
                    <a:gd name="connsiteX109" fmla="*/ 1520201 w 2420099"/>
                    <a:gd name="connsiteY109" fmla="*/ 1340346 h 1530350"/>
                    <a:gd name="connsiteX110" fmla="*/ 1571829 w 2420099"/>
                    <a:gd name="connsiteY110" fmla="*/ 1373947 h 1530350"/>
                    <a:gd name="connsiteX111" fmla="*/ 1623456 w 2420099"/>
                    <a:gd name="connsiteY111" fmla="*/ 1340347 h 1530350"/>
                    <a:gd name="connsiteX112" fmla="*/ 1436178 w 2420099"/>
                    <a:gd name="connsiteY112" fmla="*/ 1306747 h 1530350"/>
                    <a:gd name="connsiteX113" fmla="*/ 1384551 w 2420099"/>
                    <a:gd name="connsiteY113" fmla="*/ 1340346 h 1530350"/>
                    <a:gd name="connsiteX114" fmla="*/ 1436178 w 2420099"/>
                    <a:gd name="connsiteY114" fmla="*/ 1373946 h 1530350"/>
                    <a:gd name="connsiteX115" fmla="*/ 1487804 w 2420099"/>
                    <a:gd name="connsiteY115" fmla="*/ 1340346 h 1530350"/>
                    <a:gd name="connsiteX116" fmla="*/ 1300527 w 2420099"/>
                    <a:gd name="connsiteY116" fmla="*/ 1306747 h 1530350"/>
                    <a:gd name="connsiteX117" fmla="*/ 1248901 w 2420099"/>
                    <a:gd name="connsiteY117" fmla="*/ 1340346 h 1530350"/>
                    <a:gd name="connsiteX118" fmla="*/ 1300527 w 2420099"/>
                    <a:gd name="connsiteY118" fmla="*/ 1373946 h 1530350"/>
                    <a:gd name="connsiteX119" fmla="*/ 1352153 w 2420099"/>
                    <a:gd name="connsiteY119" fmla="*/ 1340346 h 1530350"/>
                    <a:gd name="connsiteX120" fmla="*/ 1164877 w 2420099"/>
                    <a:gd name="connsiteY120" fmla="*/ 1306747 h 1530350"/>
                    <a:gd name="connsiteX121" fmla="*/ 1113249 w 2420099"/>
                    <a:gd name="connsiteY121" fmla="*/ 1340347 h 1530350"/>
                    <a:gd name="connsiteX122" fmla="*/ 1164877 w 2420099"/>
                    <a:gd name="connsiteY122" fmla="*/ 1373947 h 1530350"/>
                    <a:gd name="connsiteX123" fmla="*/ 1216504 w 2420099"/>
                    <a:gd name="connsiteY123" fmla="*/ 1340346 h 1530350"/>
                    <a:gd name="connsiteX124" fmla="*/ 418806 w 2420099"/>
                    <a:gd name="connsiteY124" fmla="*/ 1262609 h 1530350"/>
                    <a:gd name="connsiteX125" fmla="*/ 367179 w 2420099"/>
                    <a:gd name="connsiteY125" fmla="*/ 1296208 h 1530350"/>
                    <a:gd name="connsiteX126" fmla="*/ 418804 w 2420099"/>
                    <a:gd name="connsiteY126" fmla="*/ 1329806 h 1530350"/>
                    <a:gd name="connsiteX127" fmla="*/ 470430 w 2420099"/>
                    <a:gd name="connsiteY127" fmla="*/ 1296207 h 1530350"/>
                    <a:gd name="connsiteX128" fmla="*/ 690104 w 2420099"/>
                    <a:gd name="connsiteY128" fmla="*/ 1262607 h 1530350"/>
                    <a:gd name="connsiteX129" fmla="*/ 638477 w 2420099"/>
                    <a:gd name="connsiteY129" fmla="*/ 1296206 h 1530350"/>
                    <a:gd name="connsiteX130" fmla="*/ 690104 w 2420099"/>
                    <a:gd name="connsiteY130" fmla="*/ 1329805 h 1530350"/>
                    <a:gd name="connsiteX131" fmla="*/ 741730 w 2420099"/>
                    <a:gd name="connsiteY131" fmla="*/ 1296206 h 1530350"/>
                    <a:gd name="connsiteX132" fmla="*/ 554454 w 2420099"/>
                    <a:gd name="connsiteY132" fmla="*/ 1262606 h 1530350"/>
                    <a:gd name="connsiteX133" fmla="*/ 502827 w 2420099"/>
                    <a:gd name="connsiteY133" fmla="*/ 1296207 h 1530350"/>
                    <a:gd name="connsiteX134" fmla="*/ 554454 w 2420099"/>
                    <a:gd name="connsiteY134" fmla="*/ 1329806 h 1530350"/>
                    <a:gd name="connsiteX135" fmla="*/ 606081 w 2420099"/>
                    <a:gd name="connsiteY135" fmla="*/ 1296206 h 1530350"/>
                    <a:gd name="connsiteX136" fmla="*/ 1097057 w 2420099"/>
                    <a:gd name="connsiteY136" fmla="*/ 1262606 h 1530350"/>
                    <a:gd name="connsiteX137" fmla="*/ 1045435 w 2420099"/>
                    <a:gd name="connsiteY137" fmla="*/ 1296206 h 1530350"/>
                    <a:gd name="connsiteX138" fmla="*/ 1097059 w 2420099"/>
                    <a:gd name="connsiteY138" fmla="*/ 1329805 h 1530350"/>
                    <a:gd name="connsiteX139" fmla="*/ 1148680 w 2420099"/>
                    <a:gd name="connsiteY139" fmla="*/ 1296206 h 1530350"/>
                    <a:gd name="connsiteX140" fmla="*/ 961405 w 2420099"/>
                    <a:gd name="connsiteY140" fmla="*/ 1262606 h 1530350"/>
                    <a:gd name="connsiteX141" fmla="*/ 909777 w 2420099"/>
                    <a:gd name="connsiteY141" fmla="*/ 1296206 h 1530350"/>
                    <a:gd name="connsiteX142" fmla="*/ 961404 w 2420099"/>
                    <a:gd name="connsiteY142" fmla="*/ 1329806 h 1530350"/>
                    <a:gd name="connsiteX143" fmla="*/ 1013034 w 2420099"/>
                    <a:gd name="connsiteY143" fmla="*/ 1296205 h 1530350"/>
                    <a:gd name="connsiteX144" fmla="*/ 825754 w 2420099"/>
                    <a:gd name="connsiteY144" fmla="*/ 1262606 h 1530350"/>
                    <a:gd name="connsiteX145" fmla="*/ 774128 w 2420099"/>
                    <a:gd name="connsiteY145" fmla="*/ 1296206 h 1530350"/>
                    <a:gd name="connsiteX146" fmla="*/ 825754 w 2420099"/>
                    <a:gd name="connsiteY146" fmla="*/ 1329806 h 1530350"/>
                    <a:gd name="connsiteX147" fmla="*/ 877380 w 2420099"/>
                    <a:gd name="connsiteY147" fmla="*/ 1296206 h 1530350"/>
                    <a:gd name="connsiteX148" fmla="*/ 1368353 w 2420099"/>
                    <a:gd name="connsiteY148" fmla="*/ 1262605 h 1530350"/>
                    <a:gd name="connsiteX149" fmla="*/ 1316726 w 2420099"/>
                    <a:gd name="connsiteY149" fmla="*/ 1296205 h 1530350"/>
                    <a:gd name="connsiteX150" fmla="*/ 1368352 w 2420099"/>
                    <a:gd name="connsiteY150" fmla="*/ 1329804 h 1530350"/>
                    <a:gd name="connsiteX151" fmla="*/ 1419979 w 2420099"/>
                    <a:gd name="connsiteY151" fmla="*/ 1296204 h 1530350"/>
                    <a:gd name="connsiteX152" fmla="*/ 1232702 w 2420099"/>
                    <a:gd name="connsiteY152" fmla="*/ 1262605 h 1530350"/>
                    <a:gd name="connsiteX153" fmla="*/ 1181075 w 2420099"/>
                    <a:gd name="connsiteY153" fmla="*/ 1296205 h 1530350"/>
                    <a:gd name="connsiteX154" fmla="*/ 1232702 w 2420099"/>
                    <a:gd name="connsiteY154" fmla="*/ 1329804 h 1530350"/>
                    <a:gd name="connsiteX155" fmla="*/ 1284329 w 2420099"/>
                    <a:gd name="connsiteY155" fmla="*/ 1296205 h 1530350"/>
                    <a:gd name="connsiteX156" fmla="*/ 1910956 w 2420099"/>
                    <a:gd name="connsiteY156" fmla="*/ 1262605 h 1530350"/>
                    <a:gd name="connsiteX157" fmla="*/ 1859328 w 2420099"/>
                    <a:gd name="connsiteY157" fmla="*/ 1296204 h 1530350"/>
                    <a:gd name="connsiteX158" fmla="*/ 1910955 w 2420099"/>
                    <a:gd name="connsiteY158" fmla="*/ 1329804 h 1530350"/>
                    <a:gd name="connsiteX159" fmla="*/ 1962582 w 2420099"/>
                    <a:gd name="connsiteY159" fmla="*/ 1296204 h 1530350"/>
                    <a:gd name="connsiteX160" fmla="*/ 1775305 w 2420099"/>
                    <a:gd name="connsiteY160" fmla="*/ 1262605 h 1530350"/>
                    <a:gd name="connsiteX161" fmla="*/ 1723678 w 2420099"/>
                    <a:gd name="connsiteY161" fmla="*/ 1296204 h 1530350"/>
                    <a:gd name="connsiteX162" fmla="*/ 1775304 w 2420099"/>
                    <a:gd name="connsiteY162" fmla="*/ 1329804 h 1530350"/>
                    <a:gd name="connsiteX163" fmla="*/ 1826931 w 2420099"/>
                    <a:gd name="connsiteY163" fmla="*/ 1296204 h 1530350"/>
                    <a:gd name="connsiteX164" fmla="*/ 1639654 w 2420099"/>
                    <a:gd name="connsiteY164" fmla="*/ 1262605 h 1530350"/>
                    <a:gd name="connsiteX165" fmla="*/ 1588026 w 2420099"/>
                    <a:gd name="connsiteY165" fmla="*/ 1296204 h 1530350"/>
                    <a:gd name="connsiteX166" fmla="*/ 1639654 w 2420099"/>
                    <a:gd name="connsiteY166" fmla="*/ 1329804 h 1530350"/>
                    <a:gd name="connsiteX167" fmla="*/ 1691281 w 2420099"/>
                    <a:gd name="connsiteY167" fmla="*/ 1296204 h 1530350"/>
                    <a:gd name="connsiteX168" fmla="*/ 1504003 w 2420099"/>
                    <a:gd name="connsiteY168" fmla="*/ 1262605 h 1530350"/>
                    <a:gd name="connsiteX169" fmla="*/ 1452376 w 2420099"/>
                    <a:gd name="connsiteY169" fmla="*/ 1296204 h 1530350"/>
                    <a:gd name="connsiteX170" fmla="*/ 1504003 w 2420099"/>
                    <a:gd name="connsiteY170" fmla="*/ 1329804 h 1530350"/>
                    <a:gd name="connsiteX171" fmla="*/ 1555630 w 2420099"/>
                    <a:gd name="connsiteY171" fmla="*/ 1296204 h 1530350"/>
                    <a:gd name="connsiteX172" fmla="*/ 486631 w 2420099"/>
                    <a:gd name="connsiteY172" fmla="*/ 1218466 h 1530350"/>
                    <a:gd name="connsiteX173" fmla="*/ 435006 w 2420099"/>
                    <a:gd name="connsiteY173" fmla="*/ 1252066 h 1530350"/>
                    <a:gd name="connsiteX174" fmla="*/ 486629 w 2420099"/>
                    <a:gd name="connsiteY174" fmla="*/ 1285664 h 1530350"/>
                    <a:gd name="connsiteX175" fmla="*/ 538257 w 2420099"/>
                    <a:gd name="connsiteY175" fmla="*/ 1252064 h 1530350"/>
                    <a:gd name="connsiteX176" fmla="*/ 350977 w 2420099"/>
                    <a:gd name="connsiteY176" fmla="*/ 1218466 h 1530350"/>
                    <a:gd name="connsiteX177" fmla="*/ 299352 w 2420099"/>
                    <a:gd name="connsiteY177" fmla="*/ 1252065 h 1530350"/>
                    <a:gd name="connsiteX178" fmla="*/ 350979 w 2420099"/>
                    <a:gd name="connsiteY178" fmla="*/ 1285666 h 1530350"/>
                    <a:gd name="connsiteX179" fmla="*/ 402605 w 2420099"/>
                    <a:gd name="connsiteY179" fmla="*/ 1252066 h 1530350"/>
                    <a:gd name="connsiteX180" fmla="*/ 1029234 w 2420099"/>
                    <a:gd name="connsiteY180" fmla="*/ 1218465 h 1530350"/>
                    <a:gd name="connsiteX181" fmla="*/ 977606 w 2420099"/>
                    <a:gd name="connsiteY181" fmla="*/ 1252064 h 1530350"/>
                    <a:gd name="connsiteX182" fmla="*/ 1029234 w 2420099"/>
                    <a:gd name="connsiteY182" fmla="*/ 1285663 h 1530350"/>
                    <a:gd name="connsiteX183" fmla="*/ 1080860 w 2420099"/>
                    <a:gd name="connsiteY183" fmla="*/ 1252064 h 1530350"/>
                    <a:gd name="connsiteX184" fmla="*/ 757927 w 2420099"/>
                    <a:gd name="connsiteY184" fmla="*/ 1218465 h 1530350"/>
                    <a:gd name="connsiteX185" fmla="*/ 706304 w 2420099"/>
                    <a:gd name="connsiteY185" fmla="*/ 1252065 h 1530350"/>
                    <a:gd name="connsiteX186" fmla="*/ 757926 w 2420099"/>
                    <a:gd name="connsiteY186" fmla="*/ 1285664 h 1530350"/>
                    <a:gd name="connsiteX187" fmla="*/ 809557 w 2420099"/>
                    <a:gd name="connsiteY187" fmla="*/ 1252064 h 1530350"/>
                    <a:gd name="connsiteX188" fmla="*/ 622278 w 2420099"/>
                    <a:gd name="connsiteY188" fmla="*/ 1218465 h 1530350"/>
                    <a:gd name="connsiteX189" fmla="*/ 570653 w 2420099"/>
                    <a:gd name="connsiteY189" fmla="*/ 1252064 h 1530350"/>
                    <a:gd name="connsiteX190" fmla="*/ 622278 w 2420099"/>
                    <a:gd name="connsiteY190" fmla="*/ 1285664 h 1530350"/>
                    <a:gd name="connsiteX191" fmla="*/ 673905 w 2420099"/>
                    <a:gd name="connsiteY191" fmla="*/ 1252064 h 1530350"/>
                    <a:gd name="connsiteX192" fmla="*/ 1164877 w 2420099"/>
                    <a:gd name="connsiteY192" fmla="*/ 1218464 h 1530350"/>
                    <a:gd name="connsiteX193" fmla="*/ 1113251 w 2420099"/>
                    <a:gd name="connsiteY193" fmla="*/ 1252064 h 1530350"/>
                    <a:gd name="connsiteX194" fmla="*/ 1164878 w 2420099"/>
                    <a:gd name="connsiteY194" fmla="*/ 1285663 h 1530350"/>
                    <a:gd name="connsiteX195" fmla="*/ 1216505 w 2420099"/>
                    <a:gd name="connsiteY195" fmla="*/ 1252064 h 1530350"/>
                    <a:gd name="connsiteX196" fmla="*/ 893577 w 2420099"/>
                    <a:gd name="connsiteY196" fmla="*/ 1218464 h 1530350"/>
                    <a:gd name="connsiteX197" fmla="*/ 841954 w 2420099"/>
                    <a:gd name="connsiteY197" fmla="*/ 1252064 h 1530350"/>
                    <a:gd name="connsiteX198" fmla="*/ 893578 w 2420099"/>
                    <a:gd name="connsiteY198" fmla="*/ 1285664 h 1530350"/>
                    <a:gd name="connsiteX199" fmla="*/ 945208 w 2420099"/>
                    <a:gd name="connsiteY199" fmla="*/ 1252064 h 1530350"/>
                    <a:gd name="connsiteX200" fmla="*/ 1436179 w 2420099"/>
                    <a:gd name="connsiteY200" fmla="*/ 1218463 h 1530350"/>
                    <a:gd name="connsiteX201" fmla="*/ 1384552 w 2420099"/>
                    <a:gd name="connsiteY201" fmla="*/ 1252063 h 1530350"/>
                    <a:gd name="connsiteX202" fmla="*/ 1436178 w 2420099"/>
                    <a:gd name="connsiteY202" fmla="*/ 1285662 h 1530350"/>
                    <a:gd name="connsiteX203" fmla="*/ 1487804 w 2420099"/>
                    <a:gd name="connsiteY203" fmla="*/ 1252062 h 1530350"/>
                    <a:gd name="connsiteX204" fmla="*/ 1300528 w 2420099"/>
                    <a:gd name="connsiteY204" fmla="*/ 1218463 h 1530350"/>
                    <a:gd name="connsiteX205" fmla="*/ 1248901 w 2420099"/>
                    <a:gd name="connsiteY205" fmla="*/ 1252063 h 1530350"/>
                    <a:gd name="connsiteX206" fmla="*/ 1300527 w 2420099"/>
                    <a:gd name="connsiteY206" fmla="*/ 1285663 h 1530350"/>
                    <a:gd name="connsiteX207" fmla="*/ 1352154 w 2420099"/>
                    <a:gd name="connsiteY207" fmla="*/ 1252063 h 1530350"/>
                    <a:gd name="connsiteX208" fmla="*/ 1978781 w 2420099"/>
                    <a:gd name="connsiteY208" fmla="*/ 1218463 h 1530350"/>
                    <a:gd name="connsiteX209" fmla="*/ 1927154 w 2420099"/>
                    <a:gd name="connsiteY209" fmla="*/ 1252062 h 1530350"/>
                    <a:gd name="connsiteX210" fmla="*/ 1978781 w 2420099"/>
                    <a:gd name="connsiteY210" fmla="*/ 1285662 h 1530350"/>
                    <a:gd name="connsiteX211" fmla="*/ 2030408 w 2420099"/>
                    <a:gd name="connsiteY211" fmla="*/ 1252062 h 1530350"/>
                    <a:gd name="connsiteX212" fmla="*/ 1843130 w 2420099"/>
                    <a:gd name="connsiteY212" fmla="*/ 1218463 h 1530350"/>
                    <a:gd name="connsiteX213" fmla="*/ 1791503 w 2420099"/>
                    <a:gd name="connsiteY213" fmla="*/ 1252062 h 1530350"/>
                    <a:gd name="connsiteX214" fmla="*/ 1843130 w 2420099"/>
                    <a:gd name="connsiteY214" fmla="*/ 1285662 h 1530350"/>
                    <a:gd name="connsiteX215" fmla="*/ 1894757 w 2420099"/>
                    <a:gd name="connsiteY215" fmla="*/ 1252062 h 1530350"/>
                    <a:gd name="connsiteX216" fmla="*/ 1707479 w 2420099"/>
                    <a:gd name="connsiteY216" fmla="*/ 1218463 h 1530350"/>
                    <a:gd name="connsiteX217" fmla="*/ 1655852 w 2420099"/>
                    <a:gd name="connsiteY217" fmla="*/ 1252062 h 1530350"/>
                    <a:gd name="connsiteX218" fmla="*/ 1707480 w 2420099"/>
                    <a:gd name="connsiteY218" fmla="*/ 1285662 h 1530350"/>
                    <a:gd name="connsiteX219" fmla="*/ 1759106 w 2420099"/>
                    <a:gd name="connsiteY219" fmla="*/ 1252062 h 1530350"/>
                    <a:gd name="connsiteX220" fmla="*/ 1571828 w 2420099"/>
                    <a:gd name="connsiteY220" fmla="*/ 1218463 h 1530350"/>
                    <a:gd name="connsiteX221" fmla="*/ 1520201 w 2420099"/>
                    <a:gd name="connsiteY221" fmla="*/ 1252062 h 1530350"/>
                    <a:gd name="connsiteX222" fmla="*/ 1571828 w 2420099"/>
                    <a:gd name="connsiteY222" fmla="*/ 1285662 h 1530350"/>
                    <a:gd name="connsiteX223" fmla="*/ 1623456 w 2420099"/>
                    <a:gd name="connsiteY223" fmla="*/ 1252062 h 1530350"/>
                    <a:gd name="connsiteX224" fmla="*/ 554459 w 2420099"/>
                    <a:gd name="connsiteY224" fmla="*/ 1174325 h 1530350"/>
                    <a:gd name="connsiteX225" fmla="*/ 502829 w 2420099"/>
                    <a:gd name="connsiteY225" fmla="*/ 1207924 h 1530350"/>
                    <a:gd name="connsiteX226" fmla="*/ 554454 w 2420099"/>
                    <a:gd name="connsiteY226" fmla="*/ 1241522 h 1530350"/>
                    <a:gd name="connsiteX227" fmla="*/ 606081 w 2420099"/>
                    <a:gd name="connsiteY227" fmla="*/ 1207923 h 1530350"/>
                    <a:gd name="connsiteX228" fmla="*/ 283152 w 2420099"/>
                    <a:gd name="connsiteY228" fmla="*/ 1174325 h 1530350"/>
                    <a:gd name="connsiteX229" fmla="*/ 231528 w 2420099"/>
                    <a:gd name="connsiteY229" fmla="*/ 1207924 h 1530350"/>
                    <a:gd name="connsiteX230" fmla="*/ 283152 w 2420099"/>
                    <a:gd name="connsiteY230" fmla="*/ 1241523 h 1530350"/>
                    <a:gd name="connsiteX231" fmla="*/ 334779 w 2420099"/>
                    <a:gd name="connsiteY231" fmla="*/ 1207923 h 1530350"/>
                    <a:gd name="connsiteX232" fmla="*/ 418806 w 2420099"/>
                    <a:gd name="connsiteY232" fmla="*/ 1174324 h 1530350"/>
                    <a:gd name="connsiteX233" fmla="*/ 367179 w 2420099"/>
                    <a:gd name="connsiteY233" fmla="*/ 1207923 h 1530350"/>
                    <a:gd name="connsiteX234" fmla="*/ 418806 w 2420099"/>
                    <a:gd name="connsiteY234" fmla="*/ 1241524 h 1530350"/>
                    <a:gd name="connsiteX235" fmla="*/ 470434 w 2420099"/>
                    <a:gd name="connsiteY235" fmla="*/ 1207924 h 1530350"/>
                    <a:gd name="connsiteX236" fmla="*/ 690104 w 2420099"/>
                    <a:gd name="connsiteY236" fmla="*/ 1174323 h 1530350"/>
                    <a:gd name="connsiteX237" fmla="*/ 638477 w 2420099"/>
                    <a:gd name="connsiteY237" fmla="*/ 1207923 h 1530350"/>
                    <a:gd name="connsiteX238" fmla="*/ 690104 w 2420099"/>
                    <a:gd name="connsiteY238" fmla="*/ 1241522 h 1530350"/>
                    <a:gd name="connsiteX239" fmla="*/ 741734 w 2420099"/>
                    <a:gd name="connsiteY239" fmla="*/ 1207922 h 1530350"/>
                    <a:gd name="connsiteX240" fmla="*/ 1368353 w 2420099"/>
                    <a:gd name="connsiteY240" fmla="*/ 1174322 h 1530350"/>
                    <a:gd name="connsiteX241" fmla="*/ 1316726 w 2420099"/>
                    <a:gd name="connsiteY241" fmla="*/ 1207922 h 1530350"/>
                    <a:gd name="connsiteX242" fmla="*/ 1368353 w 2420099"/>
                    <a:gd name="connsiteY242" fmla="*/ 1241521 h 1530350"/>
                    <a:gd name="connsiteX243" fmla="*/ 1419980 w 2420099"/>
                    <a:gd name="connsiteY243" fmla="*/ 1207921 h 1530350"/>
                    <a:gd name="connsiteX244" fmla="*/ 1232702 w 2420099"/>
                    <a:gd name="connsiteY244" fmla="*/ 1174322 h 1530350"/>
                    <a:gd name="connsiteX245" fmla="*/ 1181075 w 2420099"/>
                    <a:gd name="connsiteY245" fmla="*/ 1207922 h 1530350"/>
                    <a:gd name="connsiteX246" fmla="*/ 1232703 w 2420099"/>
                    <a:gd name="connsiteY246" fmla="*/ 1241521 h 1530350"/>
                    <a:gd name="connsiteX247" fmla="*/ 1284329 w 2420099"/>
                    <a:gd name="connsiteY247" fmla="*/ 1207922 h 1530350"/>
                    <a:gd name="connsiteX248" fmla="*/ 1097059 w 2420099"/>
                    <a:gd name="connsiteY248" fmla="*/ 1174322 h 1530350"/>
                    <a:gd name="connsiteX249" fmla="*/ 1045432 w 2420099"/>
                    <a:gd name="connsiteY249" fmla="*/ 1207923 h 1530350"/>
                    <a:gd name="connsiteX250" fmla="*/ 1097058 w 2420099"/>
                    <a:gd name="connsiteY250" fmla="*/ 1241521 h 1530350"/>
                    <a:gd name="connsiteX251" fmla="*/ 1148679 w 2420099"/>
                    <a:gd name="connsiteY251" fmla="*/ 1207922 h 1530350"/>
                    <a:gd name="connsiteX252" fmla="*/ 961404 w 2420099"/>
                    <a:gd name="connsiteY252" fmla="*/ 1174322 h 1530350"/>
                    <a:gd name="connsiteX253" fmla="*/ 909777 w 2420099"/>
                    <a:gd name="connsiteY253" fmla="*/ 1207922 h 1530350"/>
                    <a:gd name="connsiteX254" fmla="*/ 961405 w 2420099"/>
                    <a:gd name="connsiteY254" fmla="*/ 1241521 h 1530350"/>
                    <a:gd name="connsiteX255" fmla="*/ 1013034 w 2420099"/>
                    <a:gd name="connsiteY255" fmla="*/ 1207922 h 1530350"/>
                    <a:gd name="connsiteX256" fmla="*/ 825754 w 2420099"/>
                    <a:gd name="connsiteY256" fmla="*/ 1174322 h 1530350"/>
                    <a:gd name="connsiteX257" fmla="*/ 774128 w 2420099"/>
                    <a:gd name="connsiteY257" fmla="*/ 1207923 h 1530350"/>
                    <a:gd name="connsiteX258" fmla="*/ 825754 w 2420099"/>
                    <a:gd name="connsiteY258" fmla="*/ 1241522 h 1530350"/>
                    <a:gd name="connsiteX259" fmla="*/ 877380 w 2420099"/>
                    <a:gd name="connsiteY259" fmla="*/ 1207922 h 1530350"/>
                    <a:gd name="connsiteX260" fmla="*/ 2046607 w 2420099"/>
                    <a:gd name="connsiteY260" fmla="*/ 1174321 h 1530350"/>
                    <a:gd name="connsiteX261" fmla="*/ 1994979 w 2420099"/>
                    <a:gd name="connsiteY261" fmla="*/ 1207921 h 1530350"/>
                    <a:gd name="connsiteX262" fmla="*/ 2046606 w 2420099"/>
                    <a:gd name="connsiteY262" fmla="*/ 1241521 h 1530350"/>
                    <a:gd name="connsiteX263" fmla="*/ 2098233 w 2420099"/>
                    <a:gd name="connsiteY263" fmla="*/ 1207921 h 1530350"/>
                    <a:gd name="connsiteX264" fmla="*/ 1910956 w 2420099"/>
                    <a:gd name="connsiteY264" fmla="*/ 1174321 h 1530350"/>
                    <a:gd name="connsiteX265" fmla="*/ 1859329 w 2420099"/>
                    <a:gd name="connsiteY265" fmla="*/ 1207921 h 1530350"/>
                    <a:gd name="connsiteX266" fmla="*/ 1910955 w 2420099"/>
                    <a:gd name="connsiteY266" fmla="*/ 1241520 h 1530350"/>
                    <a:gd name="connsiteX267" fmla="*/ 1962582 w 2420099"/>
                    <a:gd name="connsiteY267" fmla="*/ 1207921 h 1530350"/>
                    <a:gd name="connsiteX268" fmla="*/ 1639654 w 2420099"/>
                    <a:gd name="connsiteY268" fmla="*/ 1174321 h 1530350"/>
                    <a:gd name="connsiteX269" fmla="*/ 1588027 w 2420099"/>
                    <a:gd name="connsiteY269" fmla="*/ 1207921 h 1530350"/>
                    <a:gd name="connsiteX270" fmla="*/ 1639654 w 2420099"/>
                    <a:gd name="connsiteY270" fmla="*/ 1241520 h 1530350"/>
                    <a:gd name="connsiteX271" fmla="*/ 1691280 w 2420099"/>
                    <a:gd name="connsiteY271" fmla="*/ 1207921 h 1530350"/>
                    <a:gd name="connsiteX272" fmla="*/ 1504004 w 2420099"/>
                    <a:gd name="connsiteY272" fmla="*/ 1174321 h 1530350"/>
                    <a:gd name="connsiteX273" fmla="*/ 1452376 w 2420099"/>
                    <a:gd name="connsiteY273" fmla="*/ 1207922 h 1530350"/>
                    <a:gd name="connsiteX274" fmla="*/ 1504003 w 2420099"/>
                    <a:gd name="connsiteY274" fmla="*/ 1241521 h 1530350"/>
                    <a:gd name="connsiteX275" fmla="*/ 1555630 w 2420099"/>
                    <a:gd name="connsiteY275" fmla="*/ 1207921 h 1530350"/>
                    <a:gd name="connsiteX276" fmla="*/ 1775305 w 2420099"/>
                    <a:gd name="connsiteY276" fmla="*/ 1174321 h 1530350"/>
                    <a:gd name="connsiteX277" fmla="*/ 1723678 w 2420099"/>
                    <a:gd name="connsiteY277" fmla="*/ 1207921 h 1530350"/>
                    <a:gd name="connsiteX278" fmla="*/ 1775306 w 2420099"/>
                    <a:gd name="connsiteY278" fmla="*/ 1241521 h 1530350"/>
                    <a:gd name="connsiteX279" fmla="*/ 1826933 w 2420099"/>
                    <a:gd name="connsiteY279" fmla="*/ 1207921 h 1530350"/>
                    <a:gd name="connsiteX280" fmla="*/ 622282 w 2420099"/>
                    <a:gd name="connsiteY280" fmla="*/ 1130183 h 1530350"/>
                    <a:gd name="connsiteX281" fmla="*/ 570655 w 2420099"/>
                    <a:gd name="connsiteY281" fmla="*/ 1163783 h 1530350"/>
                    <a:gd name="connsiteX282" fmla="*/ 622278 w 2420099"/>
                    <a:gd name="connsiteY282" fmla="*/ 1197380 h 1530350"/>
                    <a:gd name="connsiteX283" fmla="*/ 673905 w 2420099"/>
                    <a:gd name="connsiteY283" fmla="*/ 1163781 h 1530350"/>
                    <a:gd name="connsiteX284" fmla="*/ 350979 w 2420099"/>
                    <a:gd name="connsiteY284" fmla="*/ 1130183 h 1530350"/>
                    <a:gd name="connsiteX285" fmla="*/ 299352 w 2420099"/>
                    <a:gd name="connsiteY285" fmla="*/ 1163782 h 1530350"/>
                    <a:gd name="connsiteX286" fmla="*/ 350977 w 2420099"/>
                    <a:gd name="connsiteY286" fmla="*/ 1197381 h 1530350"/>
                    <a:gd name="connsiteX287" fmla="*/ 402604 w 2420099"/>
                    <a:gd name="connsiteY287" fmla="*/ 1163781 h 1530350"/>
                    <a:gd name="connsiteX288" fmla="*/ 486629 w 2420099"/>
                    <a:gd name="connsiteY288" fmla="*/ 1130182 h 1530350"/>
                    <a:gd name="connsiteX289" fmla="*/ 435005 w 2420099"/>
                    <a:gd name="connsiteY289" fmla="*/ 1163782 h 1530350"/>
                    <a:gd name="connsiteX290" fmla="*/ 486631 w 2420099"/>
                    <a:gd name="connsiteY290" fmla="*/ 1197382 h 1530350"/>
                    <a:gd name="connsiteX291" fmla="*/ 538257 w 2420099"/>
                    <a:gd name="connsiteY291" fmla="*/ 1163782 h 1530350"/>
                    <a:gd name="connsiteX292" fmla="*/ 893580 w 2420099"/>
                    <a:gd name="connsiteY292" fmla="*/ 1130181 h 1530350"/>
                    <a:gd name="connsiteX293" fmla="*/ 841957 w 2420099"/>
                    <a:gd name="connsiteY293" fmla="*/ 1163780 h 1530350"/>
                    <a:gd name="connsiteX294" fmla="*/ 893578 w 2420099"/>
                    <a:gd name="connsiteY294" fmla="*/ 1197380 h 1530350"/>
                    <a:gd name="connsiteX295" fmla="*/ 945207 w 2420099"/>
                    <a:gd name="connsiteY295" fmla="*/ 1163780 h 1530350"/>
                    <a:gd name="connsiteX296" fmla="*/ 1164877 w 2420099"/>
                    <a:gd name="connsiteY296" fmla="*/ 1130181 h 1530350"/>
                    <a:gd name="connsiteX297" fmla="*/ 1113250 w 2420099"/>
                    <a:gd name="connsiteY297" fmla="*/ 1163780 h 1530350"/>
                    <a:gd name="connsiteX298" fmla="*/ 1164877 w 2420099"/>
                    <a:gd name="connsiteY298" fmla="*/ 1197379 h 1530350"/>
                    <a:gd name="connsiteX299" fmla="*/ 1216504 w 2420099"/>
                    <a:gd name="connsiteY299" fmla="*/ 1163780 h 1530350"/>
                    <a:gd name="connsiteX300" fmla="*/ 757928 w 2420099"/>
                    <a:gd name="connsiteY300" fmla="*/ 1130181 h 1530350"/>
                    <a:gd name="connsiteX301" fmla="*/ 706303 w 2420099"/>
                    <a:gd name="connsiteY301" fmla="*/ 1163781 h 1530350"/>
                    <a:gd name="connsiteX302" fmla="*/ 757928 w 2420099"/>
                    <a:gd name="connsiteY302" fmla="*/ 1197380 h 1530350"/>
                    <a:gd name="connsiteX303" fmla="*/ 809557 w 2420099"/>
                    <a:gd name="connsiteY303" fmla="*/ 1163780 h 1530350"/>
                    <a:gd name="connsiteX304" fmla="*/ 1436179 w 2420099"/>
                    <a:gd name="connsiteY304" fmla="*/ 1130180 h 1530350"/>
                    <a:gd name="connsiteX305" fmla="*/ 1384552 w 2420099"/>
                    <a:gd name="connsiteY305" fmla="*/ 1163780 h 1530350"/>
                    <a:gd name="connsiteX306" fmla="*/ 1436178 w 2420099"/>
                    <a:gd name="connsiteY306" fmla="*/ 1197379 h 1530350"/>
                    <a:gd name="connsiteX307" fmla="*/ 1487805 w 2420099"/>
                    <a:gd name="connsiteY307" fmla="*/ 1163779 h 1530350"/>
                    <a:gd name="connsiteX308" fmla="*/ 1300528 w 2420099"/>
                    <a:gd name="connsiteY308" fmla="*/ 1130180 h 1530350"/>
                    <a:gd name="connsiteX309" fmla="*/ 1248901 w 2420099"/>
                    <a:gd name="connsiteY309" fmla="*/ 1163780 h 1530350"/>
                    <a:gd name="connsiteX310" fmla="*/ 1300528 w 2420099"/>
                    <a:gd name="connsiteY310" fmla="*/ 1197380 h 1530350"/>
                    <a:gd name="connsiteX311" fmla="*/ 1352156 w 2420099"/>
                    <a:gd name="connsiteY311" fmla="*/ 1163780 h 1530350"/>
                    <a:gd name="connsiteX312" fmla="*/ 1029234 w 2420099"/>
                    <a:gd name="connsiteY312" fmla="*/ 1130180 h 1530350"/>
                    <a:gd name="connsiteX313" fmla="*/ 977605 w 2420099"/>
                    <a:gd name="connsiteY313" fmla="*/ 1163780 h 1530350"/>
                    <a:gd name="connsiteX314" fmla="*/ 1029232 w 2420099"/>
                    <a:gd name="connsiteY314" fmla="*/ 1197380 h 1530350"/>
                    <a:gd name="connsiteX315" fmla="*/ 1080862 w 2420099"/>
                    <a:gd name="connsiteY315" fmla="*/ 1163780 h 1530350"/>
                    <a:gd name="connsiteX316" fmla="*/ 2114433 w 2420099"/>
                    <a:gd name="connsiteY316" fmla="*/ 1130179 h 1530350"/>
                    <a:gd name="connsiteX317" fmla="*/ 2062805 w 2420099"/>
                    <a:gd name="connsiteY317" fmla="*/ 1163780 h 1530350"/>
                    <a:gd name="connsiteX318" fmla="*/ 2114431 w 2420099"/>
                    <a:gd name="connsiteY318" fmla="*/ 1197379 h 1530350"/>
                    <a:gd name="connsiteX319" fmla="*/ 2166059 w 2420099"/>
                    <a:gd name="connsiteY319" fmla="*/ 1163779 h 1530350"/>
                    <a:gd name="connsiteX320" fmla="*/ 1978781 w 2420099"/>
                    <a:gd name="connsiteY320" fmla="*/ 1130179 h 1530350"/>
                    <a:gd name="connsiteX321" fmla="*/ 1927154 w 2420099"/>
                    <a:gd name="connsiteY321" fmla="*/ 1163780 h 1530350"/>
                    <a:gd name="connsiteX322" fmla="*/ 1978781 w 2420099"/>
                    <a:gd name="connsiteY322" fmla="*/ 1197379 h 1530350"/>
                    <a:gd name="connsiteX323" fmla="*/ 2030408 w 2420099"/>
                    <a:gd name="connsiteY323" fmla="*/ 1163779 h 1530350"/>
                    <a:gd name="connsiteX324" fmla="*/ 1843130 w 2420099"/>
                    <a:gd name="connsiteY324" fmla="*/ 1130179 h 1530350"/>
                    <a:gd name="connsiteX325" fmla="*/ 1791503 w 2420099"/>
                    <a:gd name="connsiteY325" fmla="*/ 1163779 h 1530350"/>
                    <a:gd name="connsiteX326" fmla="*/ 1843131 w 2420099"/>
                    <a:gd name="connsiteY326" fmla="*/ 1197379 h 1530350"/>
                    <a:gd name="connsiteX327" fmla="*/ 1894757 w 2420099"/>
                    <a:gd name="connsiteY327" fmla="*/ 1163780 h 1530350"/>
                    <a:gd name="connsiteX328" fmla="*/ 1707480 w 2420099"/>
                    <a:gd name="connsiteY328" fmla="*/ 1130179 h 1530350"/>
                    <a:gd name="connsiteX329" fmla="*/ 1655852 w 2420099"/>
                    <a:gd name="connsiteY329" fmla="*/ 1163779 h 1530350"/>
                    <a:gd name="connsiteX330" fmla="*/ 1707479 w 2420099"/>
                    <a:gd name="connsiteY330" fmla="*/ 1197379 h 1530350"/>
                    <a:gd name="connsiteX331" fmla="*/ 1759106 w 2420099"/>
                    <a:gd name="connsiteY331" fmla="*/ 1163779 h 1530350"/>
                    <a:gd name="connsiteX332" fmla="*/ 1571828 w 2420099"/>
                    <a:gd name="connsiteY332" fmla="*/ 1130179 h 1530350"/>
                    <a:gd name="connsiteX333" fmla="*/ 1520202 w 2420099"/>
                    <a:gd name="connsiteY333" fmla="*/ 1163780 h 1530350"/>
                    <a:gd name="connsiteX334" fmla="*/ 1571828 w 2420099"/>
                    <a:gd name="connsiteY334" fmla="*/ 1197379 h 1530350"/>
                    <a:gd name="connsiteX335" fmla="*/ 1623456 w 2420099"/>
                    <a:gd name="connsiteY335" fmla="*/ 1163779 h 1530350"/>
                    <a:gd name="connsiteX336" fmla="*/ 418806 w 2420099"/>
                    <a:gd name="connsiteY336" fmla="*/ 1086041 h 1530350"/>
                    <a:gd name="connsiteX337" fmla="*/ 367179 w 2420099"/>
                    <a:gd name="connsiteY337" fmla="*/ 1119640 h 1530350"/>
                    <a:gd name="connsiteX338" fmla="*/ 418804 w 2420099"/>
                    <a:gd name="connsiteY338" fmla="*/ 1153239 h 1530350"/>
                    <a:gd name="connsiteX339" fmla="*/ 470430 w 2420099"/>
                    <a:gd name="connsiteY339" fmla="*/ 1119640 h 1530350"/>
                    <a:gd name="connsiteX340" fmla="*/ 283152 w 2420099"/>
                    <a:gd name="connsiteY340" fmla="*/ 1086041 h 1530350"/>
                    <a:gd name="connsiteX341" fmla="*/ 231529 w 2420099"/>
                    <a:gd name="connsiteY341" fmla="*/ 1119640 h 1530350"/>
                    <a:gd name="connsiteX342" fmla="*/ 283152 w 2420099"/>
                    <a:gd name="connsiteY342" fmla="*/ 1153241 h 1530350"/>
                    <a:gd name="connsiteX343" fmla="*/ 334780 w 2420099"/>
                    <a:gd name="connsiteY343" fmla="*/ 1119640 h 1530350"/>
                    <a:gd name="connsiteX344" fmla="*/ 690109 w 2420099"/>
                    <a:gd name="connsiteY344" fmla="*/ 1086040 h 1530350"/>
                    <a:gd name="connsiteX345" fmla="*/ 638480 w 2420099"/>
                    <a:gd name="connsiteY345" fmla="*/ 1119640 h 1530350"/>
                    <a:gd name="connsiteX346" fmla="*/ 690104 w 2420099"/>
                    <a:gd name="connsiteY346" fmla="*/ 1153238 h 1530350"/>
                    <a:gd name="connsiteX347" fmla="*/ 741734 w 2420099"/>
                    <a:gd name="connsiteY347" fmla="*/ 1119638 h 1530350"/>
                    <a:gd name="connsiteX348" fmla="*/ 554455 w 2420099"/>
                    <a:gd name="connsiteY348" fmla="*/ 1086040 h 1530350"/>
                    <a:gd name="connsiteX349" fmla="*/ 502827 w 2420099"/>
                    <a:gd name="connsiteY349" fmla="*/ 1119640 h 1530350"/>
                    <a:gd name="connsiteX350" fmla="*/ 554459 w 2420099"/>
                    <a:gd name="connsiteY350" fmla="*/ 1153241 h 1530350"/>
                    <a:gd name="connsiteX351" fmla="*/ 606084 w 2420099"/>
                    <a:gd name="connsiteY351" fmla="*/ 1119640 h 1530350"/>
                    <a:gd name="connsiteX352" fmla="*/ 825754 w 2420099"/>
                    <a:gd name="connsiteY352" fmla="*/ 1086039 h 1530350"/>
                    <a:gd name="connsiteX353" fmla="*/ 774129 w 2420099"/>
                    <a:gd name="connsiteY353" fmla="*/ 1119638 h 1530350"/>
                    <a:gd name="connsiteX354" fmla="*/ 825754 w 2420099"/>
                    <a:gd name="connsiteY354" fmla="*/ 1153238 h 1530350"/>
                    <a:gd name="connsiteX355" fmla="*/ 877380 w 2420099"/>
                    <a:gd name="connsiteY355" fmla="*/ 1119638 h 1530350"/>
                    <a:gd name="connsiteX356" fmla="*/ 1504004 w 2420099"/>
                    <a:gd name="connsiteY356" fmla="*/ 1086039 h 1530350"/>
                    <a:gd name="connsiteX357" fmla="*/ 1452377 w 2420099"/>
                    <a:gd name="connsiteY357" fmla="*/ 1119638 h 1530350"/>
                    <a:gd name="connsiteX358" fmla="*/ 1504004 w 2420099"/>
                    <a:gd name="connsiteY358" fmla="*/ 1153237 h 1530350"/>
                    <a:gd name="connsiteX359" fmla="*/ 1555630 w 2420099"/>
                    <a:gd name="connsiteY359" fmla="*/ 1119638 h 1530350"/>
                    <a:gd name="connsiteX360" fmla="*/ 1368354 w 2420099"/>
                    <a:gd name="connsiteY360" fmla="*/ 1086039 h 1530350"/>
                    <a:gd name="connsiteX361" fmla="*/ 1316726 w 2420099"/>
                    <a:gd name="connsiteY361" fmla="*/ 1119638 h 1530350"/>
                    <a:gd name="connsiteX362" fmla="*/ 1368354 w 2420099"/>
                    <a:gd name="connsiteY362" fmla="*/ 1153238 h 1530350"/>
                    <a:gd name="connsiteX363" fmla="*/ 1419980 w 2420099"/>
                    <a:gd name="connsiteY363" fmla="*/ 1119638 h 1530350"/>
                    <a:gd name="connsiteX364" fmla="*/ 1232703 w 2420099"/>
                    <a:gd name="connsiteY364" fmla="*/ 1086039 h 1530350"/>
                    <a:gd name="connsiteX365" fmla="*/ 1181075 w 2420099"/>
                    <a:gd name="connsiteY365" fmla="*/ 1119638 h 1530350"/>
                    <a:gd name="connsiteX366" fmla="*/ 1232702 w 2420099"/>
                    <a:gd name="connsiteY366" fmla="*/ 1153238 h 1530350"/>
                    <a:gd name="connsiteX367" fmla="*/ 1284329 w 2420099"/>
                    <a:gd name="connsiteY367" fmla="*/ 1119638 h 1530350"/>
                    <a:gd name="connsiteX368" fmla="*/ 1097058 w 2420099"/>
                    <a:gd name="connsiteY368" fmla="*/ 1086039 h 1530350"/>
                    <a:gd name="connsiteX369" fmla="*/ 1045430 w 2420099"/>
                    <a:gd name="connsiteY369" fmla="*/ 1119638 h 1530350"/>
                    <a:gd name="connsiteX370" fmla="*/ 1097059 w 2420099"/>
                    <a:gd name="connsiteY370" fmla="*/ 1153238 h 1530350"/>
                    <a:gd name="connsiteX371" fmla="*/ 1148680 w 2420099"/>
                    <a:gd name="connsiteY371" fmla="*/ 1119639 h 1530350"/>
                    <a:gd name="connsiteX372" fmla="*/ 961407 w 2420099"/>
                    <a:gd name="connsiteY372" fmla="*/ 1086039 h 1530350"/>
                    <a:gd name="connsiteX373" fmla="*/ 909777 w 2420099"/>
                    <a:gd name="connsiteY373" fmla="*/ 1119639 h 1530350"/>
                    <a:gd name="connsiteX374" fmla="*/ 961404 w 2420099"/>
                    <a:gd name="connsiteY374" fmla="*/ 1153238 h 1530350"/>
                    <a:gd name="connsiteX375" fmla="*/ 1013034 w 2420099"/>
                    <a:gd name="connsiteY375" fmla="*/ 1119638 h 1530350"/>
                    <a:gd name="connsiteX376" fmla="*/ 2182257 w 2420099"/>
                    <a:gd name="connsiteY376" fmla="*/ 1086037 h 1530350"/>
                    <a:gd name="connsiteX377" fmla="*/ 2130630 w 2420099"/>
                    <a:gd name="connsiteY377" fmla="*/ 1119638 h 1530350"/>
                    <a:gd name="connsiteX378" fmla="*/ 2182257 w 2420099"/>
                    <a:gd name="connsiteY378" fmla="*/ 1153237 h 1530350"/>
                    <a:gd name="connsiteX379" fmla="*/ 2233885 w 2420099"/>
                    <a:gd name="connsiteY379" fmla="*/ 1119637 h 1530350"/>
                    <a:gd name="connsiteX380" fmla="*/ 2046607 w 2420099"/>
                    <a:gd name="connsiteY380" fmla="*/ 1086037 h 1530350"/>
                    <a:gd name="connsiteX381" fmla="*/ 1994979 w 2420099"/>
                    <a:gd name="connsiteY381" fmla="*/ 1119638 h 1530350"/>
                    <a:gd name="connsiteX382" fmla="*/ 2046607 w 2420099"/>
                    <a:gd name="connsiteY382" fmla="*/ 1153237 h 1530350"/>
                    <a:gd name="connsiteX383" fmla="*/ 2098233 w 2420099"/>
                    <a:gd name="connsiteY383" fmla="*/ 1119638 h 1530350"/>
                    <a:gd name="connsiteX384" fmla="*/ 1910955 w 2420099"/>
                    <a:gd name="connsiteY384" fmla="*/ 1086037 h 1530350"/>
                    <a:gd name="connsiteX385" fmla="*/ 1859328 w 2420099"/>
                    <a:gd name="connsiteY385" fmla="*/ 1119638 h 1530350"/>
                    <a:gd name="connsiteX386" fmla="*/ 1910955 w 2420099"/>
                    <a:gd name="connsiteY386" fmla="*/ 1153237 h 1530350"/>
                    <a:gd name="connsiteX387" fmla="*/ 1962582 w 2420099"/>
                    <a:gd name="connsiteY387" fmla="*/ 1119638 h 1530350"/>
                    <a:gd name="connsiteX388" fmla="*/ 1775305 w 2420099"/>
                    <a:gd name="connsiteY388" fmla="*/ 1086037 h 1530350"/>
                    <a:gd name="connsiteX389" fmla="*/ 1723678 w 2420099"/>
                    <a:gd name="connsiteY389" fmla="*/ 1119637 h 1530350"/>
                    <a:gd name="connsiteX390" fmla="*/ 1775305 w 2420099"/>
                    <a:gd name="connsiteY390" fmla="*/ 1153236 h 1530350"/>
                    <a:gd name="connsiteX391" fmla="*/ 1826932 w 2420099"/>
                    <a:gd name="connsiteY391" fmla="*/ 1119637 h 1530350"/>
                    <a:gd name="connsiteX392" fmla="*/ 1639654 w 2420099"/>
                    <a:gd name="connsiteY392" fmla="*/ 1086037 h 1530350"/>
                    <a:gd name="connsiteX393" fmla="*/ 1588028 w 2420099"/>
                    <a:gd name="connsiteY393" fmla="*/ 1119638 h 1530350"/>
                    <a:gd name="connsiteX394" fmla="*/ 1639654 w 2420099"/>
                    <a:gd name="connsiteY394" fmla="*/ 1153237 h 1530350"/>
                    <a:gd name="connsiteX395" fmla="*/ 1691281 w 2420099"/>
                    <a:gd name="connsiteY395" fmla="*/ 1119637 h 1530350"/>
                    <a:gd name="connsiteX396" fmla="*/ 350979 w 2420099"/>
                    <a:gd name="connsiteY396" fmla="*/ 1041899 h 1530350"/>
                    <a:gd name="connsiteX397" fmla="*/ 299352 w 2420099"/>
                    <a:gd name="connsiteY397" fmla="*/ 1075499 h 1530350"/>
                    <a:gd name="connsiteX398" fmla="*/ 350979 w 2420099"/>
                    <a:gd name="connsiteY398" fmla="*/ 1109098 h 1530350"/>
                    <a:gd name="connsiteX399" fmla="*/ 402605 w 2420099"/>
                    <a:gd name="connsiteY399" fmla="*/ 1075498 h 1530350"/>
                    <a:gd name="connsiteX400" fmla="*/ 757935 w 2420099"/>
                    <a:gd name="connsiteY400" fmla="*/ 1041899 h 1530350"/>
                    <a:gd name="connsiteX401" fmla="*/ 706307 w 2420099"/>
                    <a:gd name="connsiteY401" fmla="*/ 1075498 h 1530350"/>
                    <a:gd name="connsiteX402" fmla="*/ 757928 w 2420099"/>
                    <a:gd name="connsiteY402" fmla="*/ 1109096 h 1530350"/>
                    <a:gd name="connsiteX403" fmla="*/ 809558 w 2420099"/>
                    <a:gd name="connsiteY403" fmla="*/ 1075496 h 1530350"/>
                    <a:gd name="connsiteX404" fmla="*/ 486631 w 2420099"/>
                    <a:gd name="connsiteY404" fmla="*/ 1041899 h 1530350"/>
                    <a:gd name="connsiteX405" fmla="*/ 435006 w 2420099"/>
                    <a:gd name="connsiteY405" fmla="*/ 1075499 h 1530350"/>
                    <a:gd name="connsiteX406" fmla="*/ 486629 w 2420099"/>
                    <a:gd name="connsiteY406" fmla="*/ 1109097 h 1530350"/>
                    <a:gd name="connsiteX407" fmla="*/ 538257 w 2420099"/>
                    <a:gd name="connsiteY407" fmla="*/ 1075497 h 1530350"/>
                    <a:gd name="connsiteX408" fmla="*/ 215330 w 2420099"/>
                    <a:gd name="connsiteY408" fmla="*/ 1041899 h 1530350"/>
                    <a:gd name="connsiteX409" fmla="*/ 163703 w 2420099"/>
                    <a:gd name="connsiteY409" fmla="*/ 1075499 h 1530350"/>
                    <a:gd name="connsiteX410" fmla="*/ 215328 w 2420099"/>
                    <a:gd name="connsiteY410" fmla="*/ 1109098 h 1530350"/>
                    <a:gd name="connsiteX411" fmla="*/ 266955 w 2420099"/>
                    <a:gd name="connsiteY411" fmla="*/ 1075498 h 1530350"/>
                    <a:gd name="connsiteX412" fmla="*/ 1029234 w 2420099"/>
                    <a:gd name="connsiteY412" fmla="*/ 1041898 h 1530350"/>
                    <a:gd name="connsiteX413" fmla="*/ 977606 w 2420099"/>
                    <a:gd name="connsiteY413" fmla="*/ 1075496 h 1530350"/>
                    <a:gd name="connsiteX414" fmla="*/ 1029234 w 2420099"/>
                    <a:gd name="connsiteY414" fmla="*/ 1109096 h 1530350"/>
                    <a:gd name="connsiteX415" fmla="*/ 1080861 w 2420099"/>
                    <a:gd name="connsiteY415" fmla="*/ 1075496 h 1530350"/>
                    <a:gd name="connsiteX416" fmla="*/ 622281 w 2420099"/>
                    <a:gd name="connsiteY416" fmla="*/ 1041898 h 1530350"/>
                    <a:gd name="connsiteX417" fmla="*/ 570652 w 2420099"/>
                    <a:gd name="connsiteY417" fmla="*/ 1075498 h 1530350"/>
                    <a:gd name="connsiteX418" fmla="*/ 622282 w 2420099"/>
                    <a:gd name="connsiteY418" fmla="*/ 1109098 h 1530350"/>
                    <a:gd name="connsiteX419" fmla="*/ 673911 w 2420099"/>
                    <a:gd name="connsiteY419" fmla="*/ 1075498 h 1530350"/>
                    <a:gd name="connsiteX420" fmla="*/ 1436179 w 2420099"/>
                    <a:gd name="connsiteY420" fmla="*/ 1041897 h 1530350"/>
                    <a:gd name="connsiteX421" fmla="*/ 1384552 w 2420099"/>
                    <a:gd name="connsiteY421" fmla="*/ 1075496 h 1530350"/>
                    <a:gd name="connsiteX422" fmla="*/ 1436179 w 2420099"/>
                    <a:gd name="connsiteY422" fmla="*/ 1109096 h 1530350"/>
                    <a:gd name="connsiteX423" fmla="*/ 1487806 w 2420099"/>
                    <a:gd name="connsiteY423" fmla="*/ 1075496 h 1530350"/>
                    <a:gd name="connsiteX424" fmla="*/ 1300528 w 2420099"/>
                    <a:gd name="connsiteY424" fmla="*/ 1041897 h 1530350"/>
                    <a:gd name="connsiteX425" fmla="*/ 1248901 w 2420099"/>
                    <a:gd name="connsiteY425" fmla="*/ 1075496 h 1530350"/>
                    <a:gd name="connsiteX426" fmla="*/ 1300527 w 2420099"/>
                    <a:gd name="connsiteY426" fmla="*/ 1109096 h 1530350"/>
                    <a:gd name="connsiteX427" fmla="*/ 1352155 w 2420099"/>
                    <a:gd name="connsiteY427" fmla="*/ 1075496 h 1530350"/>
                    <a:gd name="connsiteX428" fmla="*/ 893578 w 2420099"/>
                    <a:gd name="connsiteY428" fmla="*/ 1041897 h 1530350"/>
                    <a:gd name="connsiteX429" fmla="*/ 841954 w 2420099"/>
                    <a:gd name="connsiteY429" fmla="*/ 1075497 h 1530350"/>
                    <a:gd name="connsiteX430" fmla="*/ 893578 w 2420099"/>
                    <a:gd name="connsiteY430" fmla="*/ 1109097 h 1530350"/>
                    <a:gd name="connsiteX431" fmla="*/ 945208 w 2420099"/>
                    <a:gd name="connsiteY431" fmla="*/ 1075496 h 1530350"/>
                    <a:gd name="connsiteX432" fmla="*/ 2250083 w 2420099"/>
                    <a:gd name="connsiteY432" fmla="*/ 1041896 h 1530350"/>
                    <a:gd name="connsiteX433" fmla="*/ 2198455 w 2420099"/>
                    <a:gd name="connsiteY433" fmla="*/ 1075496 h 1530350"/>
                    <a:gd name="connsiteX434" fmla="*/ 2250082 w 2420099"/>
                    <a:gd name="connsiteY434" fmla="*/ 1109095 h 1530350"/>
                    <a:gd name="connsiteX435" fmla="*/ 2301709 w 2420099"/>
                    <a:gd name="connsiteY435" fmla="*/ 1075495 h 1530350"/>
                    <a:gd name="connsiteX436" fmla="*/ 2114433 w 2420099"/>
                    <a:gd name="connsiteY436" fmla="*/ 1041896 h 1530350"/>
                    <a:gd name="connsiteX437" fmla="*/ 2062805 w 2420099"/>
                    <a:gd name="connsiteY437" fmla="*/ 1075496 h 1530350"/>
                    <a:gd name="connsiteX438" fmla="*/ 2114431 w 2420099"/>
                    <a:gd name="connsiteY438" fmla="*/ 1109095 h 1530350"/>
                    <a:gd name="connsiteX439" fmla="*/ 2166059 w 2420099"/>
                    <a:gd name="connsiteY439" fmla="*/ 1075495 h 1530350"/>
                    <a:gd name="connsiteX440" fmla="*/ 1843130 w 2420099"/>
                    <a:gd name="connsiteY440" fmla="*/ 1041896 h 1530350"/>
                    <a:gd name="connsiteX441" fmla="*/ 1791502 w 2420099"/>
                    <a:gd name="connsiteY441" fmla="*/ 1075496 h 1530350"/>
                    <a:gd name="connsiteX442" fmla="*/ 1843130 w 2420099"/>
                    <a:gd name="connsiteY442" fmla="*/ 1109095 h 1530350"/>
                    <a:gd name="connsiteX443" fmla="*/ 1894757 w 2420099"/>
                    <a:gd name="connsiteY443" fmla="*/ 1075495 h 1530350"/>
                    <a:gd name="connsiteX444" fmla="*/ 1707479 w 2420099"/>
                    <a:gd name="connsiteY444" fmla="*/ 1041896 h 1530350"/>
                    <a:gd name="connsiteX445" fmla="*/ 1655854 w 2420099"/>
                    <a:gd name="connsiteY445" fmla="*/ 1075496 h 1530350"/>
                    <a:gd name="connsiteX446" fmla="*/ 1707480 w 2420099"/>
                    <a:gd name="connsiteY446" fmla="*/ 1109095 h 1530350"/>
                    <a:gd name="connsiteX447" fmla="*/ 1759106 w 2420099"/>
                    <a:gd name="connsiteY447" fmla="*/ 1075495 h 1530350"/>
                    <a:gd name="connsiteX448" fmla="*/ 1571830 w 2420099"/>
                    <a:gd name="connsiteY448" fmla="*/ 1041896 h 1530350"/>
                    <a:gd name="connsiteX449" fmla="*/ 1520202 w 2420099"/>
                    <a:gd name="connsiteY449" fmla="*/ 1075496 h 1530350"/>
                    <a:gd name="connsiteX450" fmla="*/ 1571828 w 2420099"/>
                    <a:gd name="connsiteY450" fmla="*/ 1109095 h 1530350"/>
                    <a:gd name="connsiteX451" fmla="*/ 1623456 w 2420099"/>
                    <a:gd name="connsiteY451" fmla="*/ 1075495 h 1530350"/>
                    <a:gd name="connsiteX452" fmla="*/ 1164877 w 2420099"/>
                    <a:gd name="connsiteY452" fmla="*/ 1041896 h 1530350"/>
                    <a:gd name="connsiteX453" fmla="*/ 1113249 w 2420099"/>
                    <a:gd name="connsiteY453" fmla="*/ 1075496 h 1530350"/>
                    <a:gd name="connsiteX454" fmla="*/ 1164878 w 2420099"/>
                    <a:gd name="connsiteY454" fmla="*/ 1109097 h 1530350"/>
                    <a:gd name="connsiteX455" fmla="*/ 1216504 w 2420099"/>
                    <a:gd name="connsiteY455" fmla="*/ 1075496 h 1530350"/>
                    <a:gd name="connsiteX456" fmla="*/ 1978781 w 2420099"/>
                    <a:gd name="connsiteY456" fmla="*/ 1041896 h 1530350"/>
                    <a:gd name="connsiteX457" fmla="*/ 1927153 w 2420099"/>
                    <a:gd name="connsiteY457" fmla="*/ 1075496 h 1530350"/>
                    <a:gd name="connsiteX458" fmla="*/ 1978780 w 2420099"/>
                    <a:gd name="connsiteY458" fmla="*/ 1109095 h 1530350"/>
                    <a:gd name="connsiteX459" fmla="*/ 2030408 w 2420099"/>
                    <a:gd name="connsiteY459" fmla="*/ 1075496 h 1530350"/>
                    <a:gd name="connsiteX460" fmla="*/ 283152 w 2420099"/>
                    <a:gd name="connsiteY460" fmla="*/ 997758 h 1530350"/>
                    <a:gd name="connsiteX461" fmla="*/ 231529 w 2420099"/>
                    <a:gd name="connsiteY461" fmla="*/ 1031357 h 1530350"/>
                    <a:gd name="connsiteX462" fmla="*/ 283152 w 2420099"/>
                    <a:gd name="connsiteY462" fmla="*/ 1064956 h 1530350"/>
                    <a:gd name="connsiteX463" fmla="*/ 334780 w 2420099"/>
                    <a:gd name="connsiteY463" fmla="*/ 1031357 h 1530350"/>
                    <a:gd name="connsiteX464" fmla="*/ 147504 w 2420099"/>
                    <a:gd name="connsiteY464" fmla="*/ 997757 h 1530350"/>
                    <a:gd name="connsiteX465" fmla="*/ 95876 w 2420099"/>
                    <a:gd name="connsiteY465" fmla="*/ 1031357 h 1530350"/>
                    <a:gd name="connsiteX466" fmla="*/ 147503 w 2420099"/>
                    <a:gd name="connsiteY466" fmla="*/ 1064957 h 1530350"/>
                    <a:gd name="connsiteX467" fmla="*/ 199131 w 2420099"/>
                    <a:gd name="connsiteY467" fmla="*/ 1031357 h 1530350"/>
                    <a:gd name="connsiteX468" fmla="*/ 418806 w 2420099"/>
                    <a:gd name="connsiteY468" fmla="*/ 997757 h 1530350"/>
                    <a:gd name="connsiteX469" fmla="*/ 367179 w 2420099"/>
                    <a:gd name="connsiteY469" fmla="*/ 1031357 h 1530350"/>
                    <a:gd name="connsiteX470" fmla="*/ 418806 w 2420099"/>
                    <a:gd name="connsiteY470" fmla="*/ 1064957 h 1530350"/>
                    <a:gd name="connsiteX471" fmla="*/ 470432 w 2420099"/>
                    <a:gd name="connsiteY471" fmla="*/ 1031357 h 1530350"/>
                    <a:gd name="connsiteX472" fmla="*/ 825758 w 2420099"/>
                    <a:gd name="connsiteY472" fmla="*/ 997756 h 1530350"/>
                    <a:gd name="connsiteX473" fmla="*/ 774129 w 2420099"/>
                    <a:gd name="connsiteY473" fmla="*/ 1031357 h 1530350"/>
                    <a:gd name="connsiteX474" fmla="*/ 825754 w 2420099"/>
                    <a:gd name="connsiteY474" fmla="*/ 1064955 h 1530350"/>
                    <a:gd name="connsiteX475" fmla="*/ 877380 w 2420099"/>
                    <a:gd name="connsiteY475" fmla="*/ 1031354 h 1530350"/>
                    <a:gd name="connsiteX476" fmla="*/ 690104 w 2420099"/>
                    <a:gd name="connsiteY476" fmla="*/ 997756 h 1530350"/>
                    <a:gd name="connsiteX477" fmla="*/ 638479 w 2420099"/>
                    <a:gd name="connsiteY477" fmla="*/ 1031355 h 1530350"/>
                    <a:gd name="connsiteX478" fmla="*/ 690109 w 2420099"/>
                    <a:gd name="connsiteY478" fmla="*/ 1064956 h 1530350"/>
                    <a:gd name="connsiteX479" fmla="*/ 741735 w 2420099"/>
                    <a:gd name="connsiteY479" fmla="*/ 1031357 h 1530350"/>
                    <a:gd name="connsiteX480" fmla="*/ 554459 w 2420099"/>
                    <a:gd name="connsiteY480" fmla="*/ 997756 h 1530350"/>
                    <a:gd name="connsiteX481" fmla="*/ 502829 w 2420099"/>
                    <a:gd name="connsiteY481" fmla="*/ 1031357 h 1530350"/>
                    <a:gd name="connsiteX482" fmla="*/ 554454 w 2420099"/>
                    <a:gd name="connsiteY482" fmla="*/ 1064956 h 1530350"/>
                    <a:gd name="connsiteX483" fmla="*/ 606084 w 2420099"/>
                    <a:gd name="connsiteY483" fmla="*/ 1031355 h 1530350"/>
                    <a:gd name="connsiteX484" fmla="*/ 961404 w 2420099"/>
                    <a:gd name="connsiteY484" fmla="*/ 997756 h 1530350"/>
                    <a:gd name="connsiteX485" fmla="*/ 909777 w 2420099"/>
                    <a:gd name="connsiteY485" fmla="*/ 1031354 h 1530350"/>
                    <a:gd name="connsiteX486" fmla="*/ 961407 w 2420099"/>
                    <a:gd name="connsiteY486" fmla="*/ 1064955 h 1530350"/>
                    <a:gd name="connsiteX487" fmla="*/ 1013034 w 2420099"/>
                    <a:gd name="connsiteY487" fmla="*/ 1031355 h 1530350"/>
                    <a:gd name="connsiteX488" fmla="*/ 1639654 w 2420099"/>
                    <a:gd name="connsiteY488" fmla="*/ 997755 h 1530350"/>
                    <a:gd name="connsiteX489" fmla="*/ 1588028 w 2420099"/>
                    <a:gd name="connsiteY489" fmla="*/ 1031354 h 1530350"/>
                    <a:gd name="connsiteX490" fmla="*/ 1639654 w 2420099"/>
                    <a:gd name="connsiteY490" fmla="*/ 1064953 h 1530350"/>
                    <a:gd name="connsiteX491" fmla="*/ 1691280 w 2420099"/>
                    <a:gd name="connsiteY491" fmla="*/ 1031354 h 1530350"/>
                    <a:gd name="connsiteX492" fmla="*/ 1368354 w 2420099"/>
                    <a:gd name="connsiteY492" fmla="*/ 997755 h 1530350"/>
                    <a:gd name="connsiteX493" fmla="*/ 1316727 w 2420099"/>
                    <a:gd name="connsiteY493" fmla="*/ 1031354 h 1530350"/>
                    <a:gd name="connsiteX494" fmla="*/ 1368354 w 2420099"/>
                    <a:gd name="connsiteY494" fmla="*/ 1064954 h 1530350"/>
                    <a:gd name="connsiteX495" fmla="*/ 1419980 w 2420099"/>
                    <a:gd name="connsiteY495" fmla="*/ 1031354 h 1530350"/>
                    <a:gd name="connsiteX496" fmla="*/ 1097059 w 2420099"/>
                    <a:gd name="connsiteY496" fmla="*/ 997755 h 1530350"/>
                    <a:gd name="connsiteX497" fmla="*/ 1045432 w 2420099"/>
                    <a:gd name="connsiteY497" fmla="*/ 1031355 h 1530350"/>
                    <a:gd name="connsiteX498" fmla="*/ 1097057 w 2420099"/>
                    <a:gd name="connsiteY498" fmla="*/ 1064955 h 1530350"/>
                    <a:gd name="connsiteX499" fmla="*/ 1148678 w 2420099"/>
                    <a:gd name="connsiteY499" fmla="*/ 1031354 h 1530350"/>
                    <a:gd name="connsiteX500" fmla="*/ 1775306 w 2420099"/>
                    <a:gd name="connsiteY500" fmla="*/ 997755 h 1530350"/>
                    <a:gd name="connsiteX501" fmla="*/ 1723678 w 2420099"/>
                    <a:gd name="connsiteY501" fmla="*/ 1031354 h 1530350"/>
                    <a:gd name="connsiteX502" fmla="*/ 1775304 w 2420099"/>
                    <a:gd name="connsiteY502" fmla="*/ 1064953 h 1530350"/>
                    <a:gd name="connsiteX503" fmla="*/ 1826932 w 2420099"/>
                    <a:gd name="connsiteY503" fmla="*/ 1031354 h 1530350"/>
                    <a:gd name="connsiteX504" fmla="*/ 1504004 w 2420099"/>
                    <a:gd name="connsiteY504" fmla="*/ 997755 h 1530350"/>
                    <a:gd name="connsiteX505" fmla="*/ 1452377 w 2420099"/>
                    <a:gd name="connsiteY505" fmla="*/ 1031354 h 1530350"/>
                    <a:gd name="connsiteX506" fmla="*/ 1504004 w 2420099"/>
                    <a:gd name="connsiteY506" fmla="*/ 1064955 h 1530350"/>
                    <a:gd name="connsiteX507" fmla="*/ 1555632 w 2420099"/>
                    <a:gd name="connsiteY507" fmla="*/ 1031354 h 1530350"/>
                    <a:gd name="connsiteX508" fmla="*/ 2182257 w 2420099"/>
                    <a:gd name="connsiteY508" fmla="*/ 997754 h 1530350"/>
                    <a:gd name="connsiteX509" fmla="*/ 2130630 w 2420099"/>
                    <a:gd name="connsiteY509" fmla="*/ 1031354 h 1530350"/>
                    <a:gd name="connsiteX510" fmla="*/ 2182257 w 2420099"/>
                    <a:gd name="connsiteY510" fmla="*/ 1064953 h 1530350"/>
                    <a:gd name="connsiteX511" fmla="*/ 2233885 w 2420099"/>
                    <a:gd name="connsiteY511" fmla="*/ 1031354 h 1530350"/>
                    <a:gd name="connsiteX512" fmla="*/ 2046607 w 2420099"/>
                    <a:gd name="connsiteY512" fmla="*/ 997754 h 1530350"/>
                    <a:gd name="connsiteX513" fmla="*/ 1994979 w 2420099"/>
                    <a:gd name="connsiteY513" fmla="*/ 1031354 h 1530350"/>
                    <a:gd name="connsiteX514" fmla="*/ 2046607 w 2420099"/>
                    <a:gd name="connsiteY514" fmla="*/ 1064953 h 1530350"/>
                    <a:gd name="connsiteX515" fmla="*/ 2098233 w 2420099"/>
                    <a:gd name="connsiteY515" fmla="*/ 1031354 h 1530350"/>
                    <a:gd name="connsiteX516" fmla="*/ 1910955 w 2420099"/>
                    <a:gd name="connsiteY516" fmla="*/ 997754 h 1530350"/>
                    <a:gd name="connsiteX517" fmla="*/ 1859328 w 2420099"/>
                    <a:gd name="connsiteY517" fmla="*/ 1031354 h 1530350"/>
                    <a:gd name="connsiteX518" fmla="*/ 1910954 w 2420099"/>
                    <a:gd name="connsiteY518" fmla="*/ 1064953 h 1530350"/>
                    <a:gd name="connsiteX519" fmla="*/ 1962582 w 2420099"/>
                    <a:gd name="connsiteY519" fmla="*/ 1031353 h 1530350"/>
                    <a:gd name="connsiteX520" fmla="*/ 1232701 w 2420099"/>
                    <a:gd name="connsiteY520" fmla="*/ 997754 h 1530350"/>
                    <a:gd name="connsiteX521" fmla="*/ 1181075 w 2420099"/>
                    <a:gd name="connsiteY521" fmla="*/ 1031354 h 1530350"/>
                    <a:gd name="connsiteX522" fmla="*/ 1232702 w 2420099"/>
                    <a:gd name="connsiteY522" fmla="*/ 1064955 h 1530350"/>
                    <a:gd name="connsiteX523" fmla="*/ 1284329 w 2420099"/>
                    <a:gd name="connsiteY523" fmla="*/ 1031354 h 1530350"/>
                    <a:gd name="connsiteX524" fmla="*/ 350979 w 2420099"/>
                    <a:gd name="connsiteY524" fmla="*/ 953616 h 1530350"/>
                    <a:gd name="connsiteX525" fmla="*/ 299352 w 2420099"/>
                    <a:gd name="connsiteY525" fmla="*/ 987216 h 1530350"/>
                    <a:gd name="connsiteX526" fmla="*/ 350979 w 2420099"/>
                    <a:gd name="connsiteY526" fmla="*/ 1020815 h 1530350"/>
                    <a:gd name="connsiteX527" fmla="*/ 402604 w 2420099"/>
                    <a:gd name="connsiteY527" fmla="*/ 987215 h 1530350"/>
                    <a:gd name="connsiteX528" fmla="*/ 215329 w 2420099"/>
                    <a:gd name="connsiteY528" fmla="*/ 953616 h 1530350"/>
                    <a:gd name="connsiteX529" fmla="*/ 163703 w 2420099"/>
                    <a:gd name="connsiteY529" fmla="*/ 987215 h 1530350"/>
                    <a:gd name="connsiteX530" fmla="*/ 215330 w 2420099"/>
                    <a:gd name="connsiteY530" fmla="*/ 1020815 h 1530350"/>
                    <a:gd name="connsiteX531" fmla="*/ 266955 w 2420099"/>
                    <a:gd name="connsiteY531" fmla="*/ 987215 h 1530350"/>
                    <a:gd name="connsiteX532" fmla="*/ 893580 w 2420099"/>
                    <a:gd name="connsiteY532" fmla="*/ 953615 h 1530350"/>
                    <a:gd name="connsiteX533" fmla="*/ 841957 w 2420099"/>
                    <a:gd name="connsiteY533" fmla="*/ 987214 h 1530350"/>
                    <a:gd name="connsiteX534" fmla="*/ 893578 w 2420099"/>
                    <a:gd name="connsiteY534" fmla="*/ 1020813 h 1530350"/>
                    <a:gd name="connsiteX535" fmla="*/ 945204 w 2420099"/>
                    <a:gd name="connsiteY535" fmla="*/ 987213 h 1530350"/>
                    <a:gd name="connsiteX536" fmla="*/ 622281 w 2420099"/>
                    <a:gd name="connsiteY536" fmla="*/ 953615 h 1530350"/>
                    <a:gd name="connsiteX537" fmla="*/ 570655 w 2420099"/>
                    <a:gd name="connsiteY537" fmla="*/ 987214 h 1530350"/>
                    <a:gd name="connsiteX538" fmla="*/ 622282 w 2420099"/>
                    <a:gd name="connsiteY538" fmla="*/ 1020813 h 1530350"/>
                    <a:gd name="connsiteX539" fmla="*/ 673905 w 2420099"/>
                    <a:gd name="connsiteY539" fmla="*/ 987213 h 1530350"/>
                    <a:gd name="connsiteX540" fmla="*/ 486633 w 2420099"/>
                    <a:gd name="connsiteY540" fmla="*/ 953614 h 1530350"/>
                    <a:gd name="connsiteX541" fmla="*/ 435005 w 2420099"/>
                    <a:gd name="connsiteY541" fmla="*/ 987215 h 1530350"/>
                    <a:gd name="connsiteX542" fmla="*/ 486631 w 2420099"/>
                    <a:gd name="connsiteY542" fmla="*/ 1020814 h 1530350"/>
                    <a:gd name="connsiteX543" fmla="*/ 538259 w 2420099"/>
                    <a:gd name="connsiteY543" fmla="*/ 987214 h 1530350"/>
                    <a:gd name="connsiteX544" fmla="*/ 1707480 w 2420099"/>
                    <a:gd name="connsiteY544" fmla="*/ 953613 h 1530350"/>
                    <a:gd name="connsiteX545" fmla="*/ 1655854 w 2420099"/>
                    <a:gd name="connsiteY545" fmla="*/ 987212 h 1530350"/>
                    <a:gd name="connsiteX546" fmla="*/ 1707479 w 2420099"/>
                    <a:gd name="connsiteY546" fmla="*/ 1020812 h 1530350"/>
                    <a:gd name="connsiteX547" fmla="*/ 1759106 w 2420099"/>
                    <a:gd name="connsiteY547" fmla="*/ 987212 h 1530350"/>
                    <a:gd name="connsiteX548" fmla="*/ 1571830 w 2420099"/>
                    <a:gd name="connsiteY548" fmla="*/ 953613 h 1530350"/>
                    <a:gd name="connsiteX549" fmla="*/ 1520203 w 2420099"/>
                    <a:gd name="connsiteY549" fmla="*/ 987212 h 1530350"/>
                    <a:gd name="connsiteX550" fmla="*/ 1571830 w 2420099"/>
                    <a:gd name="connsiteY550" fmla="*/ 1020813 h 1530350"/>
                    <a:gd name="connsiteX551" fmla="*/ 1623456 w 2420099"/>
                    <a:gd name="connsiteY551" fmla="*/ 987213 h 1530350"/>
                    <a:gd name="connsiteX552" fmla="*/ 1436179 w 2420099"/>
                    <a:gd name="connsiteY552" fmla="*/ 953613 h 1530350"/>
                    <a:gd name="connsiteX553" fmla="*/ 1384552 w 2420099"/>
                    <a:gd name="connsiteY553" fmla="*/ 987213 h 1530350"/>
                    <a:gd name="connsiteX554" fmla="*/ 1436179 w 2420099"/>
                    <a:gd name="connsiteY554" fmla="*/ 1020813 h 1530350"/>
                    <a:gd name="connsiteX555" fmla="*/ 1487806 w 2420099"/>
                    <a:gd name="connsiteY555" fmla="*/ 987212 h 1530350"/>
                    <a:gd name="connsiteX556" fmla="*/ 1164877 w 2420099"/>
                    <a:gd name="connsiteY556" fmla="*/ 953613 h 1530350"/>
                    <a:gd name="connsiteX557" fmla="*/ 1113250 w 2420099"/>
                    <a:gd name="connsiteY557" fmla="*/ 987213 h 1530350"/>
                    <a:gd name="connsiteX558" fmla="*/ 1164877 w 2420099"/>
                    <a:gd name="connsiteY558" fmla="*/ 1020813 h 1530350"/>
                    <a:gd name="connsiteX559" fmla="*/ 1216504 w 2420099"/>
                    <a:gd name="connsiteY559" fmla="*/ 987212 h 1530350"/>
                    <a:gd name="connsiteX560" fmla="*/ 1029234 w 2420099"/>
                    <a:gd name="connsiteY560" fmla="*/ 953613 h 1530350"/>
                    <a:gd name="connsiteX561" fmla="*/ 977604 w 2420099"/>
                    <a:gd name="connsiteY561" fmla="*/ 987213 h 1530350"/>
                    <a:gd name="connsiteX562" fmla="*/ 1029232 w 2420099"/>
                    <a:gd name="connsiteY562" fmla="*/ 1020813 h 1530350"/>
                    <a:gd name="connsiteX563" fmla="*/ 1080862 w 2420099"/>
                    <a:gd name="connsiteY563" fmla="*/ 987213 h 1530350"/>
                    <a:gd name="connsiteX564" fmla="*/ 757929 w 2420099"/>
                    <a:gd name="connsiteY564" fmla="*/ 953613 h 1530350"/>
                    <a:gd name="connsiteX565" fmla="*/ 706304 w 2420099"/>
                    <a:gd name="connsiteY565" fmla="*/ 987213 h 1530350"/>
                    <a:gd name="connsiteX566" fmla="*/ 757932 w 2420099"/>
                    <a:gd name="connsiteY566" fmla="*/ 1020815 h 1530350"/>
                    <a:gd name="connsiteX567" fmla="*/ 809561 w 2420099"/>
                    <a:gd name="connsiteY567" fmla="*/ 987214 h 1530350"/>
                    <a:gd name="connsiteX568" fmla="*/ 1843130 w 2420099"/>
                    <a:gd name="connsiteY568" fmla="*/ 953613 h 1530350"/>
                    <a:gd name="connsiteX569" fmla="*/ 1791504 w 2420099"/>
                    <a:gd name="connsiteY569" fmla="*/ 987212 h 1530350"/>
                    <a:gd name="connsiteX570" fmla="*/ 1843130 w 2420099"/>
                    <a:gd name="connsiteY570" fmla="*/ 1020812 h 1530350"/>
                    <a:gd name="connsiteX571" fmla="*/ 1894758 w 2420099"/>
                    <a:gd name="connsiteY571" fmla="*/ 987212 h 1530350"/>
                    <a:gd name="connsiteX572" fmla="*/ 1300527 w 2420099"/>
                    <a:gd name="connsiteY572" fmla="*/ 953613 h 1530350"/>
                    <a:gd name="connsiteX573" fmla="*/ 1248901 w 2420099"/>
                    <a:gd name="connsiteY573" fmla="*/ 987212 h 1530350"/>
                    <a:gd name="connsiteX574" fmla="*/ 1300529 w 2420099"/>
                    <a:gd name="connsiteY574" fmla="*/ 1020813 h 1530350"/>
                    <a:gd name="connsiteX575" fmla="*/ 1352155 w 2420099"/>
                    <a:gd name="connsiteY575" fmla="*/ 987213 h 1530350"/>
                    <a:gd name="connsiteX576" fmla="*/ 2250083 w 2420099"/>
                    <a:gd name="connsiteY576" fmla="*/ 953612 h 1530350"/>
                    <a:gd name="connsiteX577" fmla="*/ 2198456 w 2420099"/>
                    <a:gd name="connsiteY577" fmla="*/ 987212 h 1530350"/>
                    <a:gd name="connsiteX578" fmla="*/ 2250083 w 2420099"/>
                    <a:gd name="connsiteY578" fmla="*/ 1020812 h 1530350"/>
                    <a:gd name="connsiteX579" fmla="*/ 2301709 w 2420099"/>
                    <a:gd name="connsiteY579" fmla="*/ 987212 h 1530350"/>
                    <a:gd name="connsiteX580" fmla="*/ 2114432 w 2420099"/>
                    <a:gd name="connsiteY580" fmla="*/ 953612 h 1530350"/>
                    <a:gd name="connsiteX581" fmla="*/ 2062805 w 2420099"/>
                    <a:gd name="connsiteY581" fmla="*/ 987212 h 1530350"/>
                    <a:gd name="connsiteX582" fmla="*/ 2114432 w 2420099"/>
                    <a:gd name="connsiteY582" fmla="*/ 1020812 h 1530350"/>
                    <a:gd name="connsiteX583" fmla="*/ 2166059 w 2420099"/>
                    <a:gd name="connsiteY583" fmla="*/ 987212 h 1530350"/>
                    <a:gd name="connsiteX584" fmla="*/ 1978781 w 2420099"/>
                    <a:gd name="connsiteY584" fmla="*/ 953612 h 1530350"/>
                    <a:gd name="connsiteX585" fmla="*/ 1927154 w 2420099"/>
                    <a:gd name="connsiteY585" fmla="*/ 987212 h 1530350"/>
                    <a:gd name="connsiteX586" fmla="*/ 1978780 w 2420099"/>
                    <a:gd name="connsiteY586" fmla="*/ 1020812 h 1530350"/>
                    <a:gd name="connsiteX587" fmla="*/ 2030408 w 2420099"/>
                    <a:gd name="connsiteY587" fmla="*/ 987212 h 1530350"/>
                    <a:gd name="connsiteX588" fmla="*/ 147504 w 2420099"/>
                    <a:gd name="connsiteY588" fmla="*/ 909475 h 1530350"/>
                    <a:gd name="connsiteX589" fmla="*/ 95878 w 2420099"/>
                    <a:gd name="connsiteY589" fmla="*/ 943074 h 1530350"/>
                    <a:gd name="connsiteX590" fmla="*/ 147504 w 2420099"/>
                    <a:gd name="connsiteY590" fmla="*/ 976673 h 1530350"/>
                    <a:gd name="connsiteX591" fmla="*/ 199131 w 2420099"/>
                    <a:gd name="connsiteY591" fmla="*/ 943074 h 1530350"/>
                    <a:gd name="connsiteX592" fmla="*/ 283152 w 2420099"/>
                    <a:gd name="connsiteY592" fmla="*/ 909474 h 1530350"/>
                    <a:gd name="connsiteX593" fmla="*/ 231528 w 2420099"/>
                    <a:gd name="connsiteY593" fmla="*/ 943074 h 1530350"/>
                    <a:gd name="connsiteX594" fmla="*/ 283152 w 2420099"/>
                    <a:gd name="connsiteY594" fmla="*/ 976673 h 1530350"/>
                    <a:gd name="connsiteX595" fmla="*/ 334780 w 2420099"/>
                    <a:gd name="connsiteY595" fmla="*/ 943074 h 1530350"/>
                    <a:gd name="connsiteX596" fmla="*/ 554459 w 2420099"/>
                    <a:gd name="connsiteY596" fmla="*/ 909474 h 1530350"/>
                    <a:gd name="connsiteX597" fmla="*/ 502832 w 2420099"/>
                    <a:gd name="connsiteY597" fmla="*/ 943072 h 1530350"/>
                    <a:gd name="connsiteX598" fmla="*/ 554459 w 2420099"/>
                    <a:gd name="connsiteY598" fmla="*/ 976672 h 1530350"/>
                    <a:gd name="connsiteX599" fmla="*/ 606084 w 2420099"/>
                    <a:gd name="connsiteY599" fmla="*/ 943073 h 1530350"/>
                    <a:gd name="connsiteX600" fmla="*/ 418807 w 2420099"/>
                    <a:gd name="connsiteY600" fmla="*/ 909474 h 1530350"/>
                    <a:gd name="connsiteX601" fmla="*/ 367179 w 2420099"/>
                    <a:gd name="connsiteY601" fmla="*/ 943074 h 1530350"/>
                    <a:gd name="connsiteX602" fmla="*/ 418806 w 2420099"/>
                    <a:gd name="connsiteY602" fmla="*/ 976673 h 1530350"/>
                    <a:gd name="connsiteX603" fmla="*/ 470434 w 2420099"/>
                    <a:gd name="connsiteY603" fmla="*/ 943072 h 1530350"/>
                    <a:gd name="connsiteX604" fmla="*/ 961408 w 2420099"/>
                    <a:gd name="connsiteY604" fmla="*/ 909472 h 1530350"/>
                    <a:gd name="connsiteX605" fmla="*/ 909777 w 2420099"/>
                    <a:gd name="connsiteY605" fmla="*/ 943073 h 1530350"/>
                    <a:gd name="connsiteX606" fmla="*/ 961405 w 2420099"/>
                    <a:gd name="connsiteY606" fmla="*/ 976671 h 1530350"/>
                    <a:gd name="connsiteX607" fmla="*/ 1013034 w 2420099"/>
                    <a:gd name="connsiteY607" fmla="*/ 943071 h 1530350"/>
                    <a:gd name="connsiteX608" fmla="*/ 825754 w 2420099"/>
                    <a:gd name="connsiteY608" fmla="*/ 909472 h 1530350"/>
                    <a:gd name="connsiteX609" fmla="*/ 774129 w 2420099"/>
                    <a:gd name="connsiteY609" fmla="*/ 943072 h 1530350"/>
                    <a:gd name="connsiteX610" fmla="*/ 825758 w 2420099"/>
                    <a:gd name="connsiteY610" fmla="*/ 976672 h 1530350"/>
                    <a:gd name="connsiteX611" fmla="*/ 877384 w 2420099"/>
                    <a:gd name="connsiteY611" fmla="*/ 943073 h 1530350"/>
                    <a:gd name="connsiteX612" fmla="*/ 690109 w 2420099"/>
                    <a:gd name="connsiteY612" fmla="*/ 909472 h 1530350"/>
                    <a:gd name="connsiteX613" fmla="*/ 638479 w 2420099"/>
                    <a:gd name="connsiteY613" fmla="*/ 943073 h 1530350"/>
                    <a:gd name="connsiteX614" fmla="*/ 690104 w 2420099"/>
                    <a:gd name="connsiteY614" fmla="*/ 976672 h 1530350"/>
                    <a:gd name="connsiteX615" fmla="*/ 741734 w 2420099"/>
                    <a:gd name="connsiteY615" fmla="*/ 943071 h 1530350"/>
                    <a:gd name="connsiteX616" fmla="*/ 1504004 w 2420099"/>
                    <a:gd name="connsiteY616" fmla="*/ 909472 h 1530350"/>
                    <a:gd name="connsiteX617" fmla="*/ 1452377 w 2420099"/>
                    <a:gd name="connsiteY617" fmla="*/ 943071 h 1530350"/>
                    <a:gd name="connsiteX618" fmla="*/ 1504004 w 2420099"/>
                    <a:gd name="connsiteY618" fmla="*/ 976670 h 1530350"/>
                    <a:gd name="connsiteX619" fmla="*/ 1555631 w 2420099"/>
                    <a:gd name="connsiteY619" fmla="*/ 943072 h 1530350"/>
                    <a:gd name="connsiteX620" fmla="*/ 1232703 w 2420099"/>
                    <a:gd name="connsiteY620" fmla="*/ 909472 h 1530350"/>
                    <a:gd name="connsiteX621" fmla="*/ 1181076 w 2420099"/>
                    <a:gd name="connsiteY621" fmla="*/ 943072 h 1530350"/>
                    <a:gd name="connsiteX622" fmla="*/ 1232702 w 2420099"/>
                    <a:gd name="connsiteY622" fmla="*/ 976670 h 1530350"/>
                    <a:gd name="connsiteX623" fmla="*/ 1284329 w 2420099"/>
                    <a:gd name="connsiteY623" fmla="*/ 943071 h 1530350"/>
                    <a:gd name="connsiteX624" fmla="*/ 1097058 w 2420099"/>
                    <a:gd name="connsiteY624" fmla="*/ 909472 h 1530350"/>
                    <a:gd name="connsiteX625" fmla="*/ 1045435 w 2420099"/>
                    <a:gd name="connsiteY625" fmla="*/ 943072 h 1530350"/>
                    <a:gd name="connsiteX626" fmla="*/ 1097058 w 2420099"/>
                    <a:gd name="connsiteY626" fmla="*/ 976671 h 1530350"/>
                    <a:gd name="connsiteX627" fmla="*/ 1148680 w 2420099"/>
                    <a:gd name="connsiteY627" fmla="*/ 943072 h 1530350"/>
                    <a:gd name="connsiteX628" fmla="*/ 1775306 w 2420099"/>
                    <a:gd name="connsiteY628" fmla="*/ 909471 h 1530350"/>
                    <a:gd name="connsiteX629" fmla="*/ 1723678 w 2420099"/>
                    <a:gd name="connsiteY629" fmla="*/ 943071 h 1530350"/>
                    <a:gd name="connsiteX630" fmla="*/ 1775304 w 2420099"/>
                    <a:gd name="connsiteY630" fmla="*/ 976670 h 1530350"/>
                    <a:gd name="connsiteX631" fmla="*/ 1826933 w 2420099"/>
                    <a:gd name="connsiteY631" fmla="*/ 943070 h 1530350"/>
                    <a:gd name="connsiteX632" fmla="*/ 1639655 w 2420099"/>
                    <a:gd name="connsiteY632" fmla="*/ 909471 h 1530350"/>
                    <a:gd name="connsiteX633" fmla="*/ 1588028 w 2420099"/>
                    <a:gd name="connsiteY633" fmla="*/ 943072 h 1530350"/>
                    <a:gd name="connsiteX634" fmla="*/ 1639656 w 2420099"/>
                    <a:gd name="connsiteY634" fmla="*/ 976671 h 1530350"/>
                    <a:gd name="connsiteX635" fmla="*/ 1691282 w 2420099"/>
                    <a:gd name="connsiteY635" fmla="*/ 943071 h 1530350"/>
                    <a:gd name="connsiteX636" fmla="*/ 2317909 w 2420099"/>
                    <a:gd name="connsiteY636" fmla="*/ 909471 h 1530350"/>
                    <a:gd name="connsiteX637" fmla="*/ 2266281 w 2420099"/>
                    <a:gd name="connsiteY637" fmla="*/ 943070 h 1530350"/>
                    <a:gd name="connsiteX638" fmla="*/ 2317907 w 2420099"/>
                    <a:gd name="connsiteY638" fmla="*/ 976670 h 1530350"/>
                    <a:gd name="connsiteX639" fmla="*/ 2369535 w 2420099"/>
                    <a:gd name="connsiteY639" fmla="*/ 943070 h 1530350"/>
                    <a:gd name="connsiteX640" fmla="*/ 2046607 w 2420099"/>
                    <a:gd name="connsiteY640" fmla="*/ 909471 h 1530350"/>
                    <a:gd name="connsiteX641" fmla="*/ 1994979 w 2420099"/>
                    <a:gd name="connsiteY641" fmla="*/ 943070 h 1530350"/>
                    <a:gd name="connsiteX642" fmla="*/ 2046606 w 2420099"/>
                    <a:gd name="connsiteY642" fmla="*/ 976670 h 1530350"/>
                    <a:gd name="connsiteX643" fmla="*/ 2098233 w 2420099"/>
                    <a:gd name="connsiteY643" fmla="*/ 943070 h 1530350"/>
                    <a:gd name="connsiteX644" fmla="*/ 1910955 w 2420099"/>
                    <a:gd name="connsiteY644" fmla="*/ 909471 h 1530350"/>
                    <a:gd name="connsiteX645" fmla="*/ 1859329 w 2420099"/>
                    <a:gd name="connsiteY645" fmla="*/ 943071 h 1530350"/>
                    <a:gd name="connsiteX646" fmla="*/ 1910955 w 2420099"/>
                    <a:gd name="connsiteY646" fmla="*/ 976670 h 1530350"/>
                    <a:gd name="connsiteX647" fmla="*/ 1962582 w 2420099"/>
                    <a:gd name="connsiteY647" fmla="*/ 943070 h 1530350"/>
                    <a:gd name="connsiteX648" fmla="*/ 1368353 w 2420099"/>
                    <a:gd name="connsiteY648" fmla="*/ 909471 h 1530350"/>
                    <a:gd name="connsiteX649" fmla="*/ 1316726 w 2420099"/>
                    <a:gd name="connsiteY649" fmla="*/ 943071 h 1530350"/>
                    <a:gd name="connsiteX650" fmla="*/ 1368354 w 2420099"/>
                    <a:gd name="connsiteY650" fmla="*/ 976671 h 1530350"/>
                    <a:gd name="connsiteX651" fmla="*/ 1419981 w 2420099"/>
                    <a:gd name="connsiteY651" fmla="*/ 943071 h 1530350"/>
                    <a:gd name="connsiteX652" fmla="*/ 2182257 w 2420099"/>
                    <a:gd name="connsiteY652" fmla="*/ 909470 h 1530350"/>
                    <a:gd name="connsiteX653" fmla="*/ 2130630 w 2420099"/>
                    <a:gd name="connsiteY653" fmla="*/ 943070 h 1530350"/>
                    <a:gd name="connsiteX654" fmla="*/ 2182257 w 2420099"/>
                    <a:gd name="connsiteY654" fmla="*/ 976670 h 1530350"/>
                    <a:gd name="connsiteX655" fmla="*/ 2233885 w 2420099"/>
                    <a:gd name="connsiteY655" fmla="*/ 943070 h 1530350"/>
                    <a:gd name="connsiteX656" fmla="*/ 215330 w 2420099"/>
                    <a:gd name="connsiteY656" fmla="*/ 865333 h 1530350"/>
                    <a:gd name="connsiteX657" fmla="*/ 163703 w 2420099"/>
                    <a:gd name="connsiteY657" fmla="*/ 898932 h 1530350"/>
                    <a:gd name="connsiteX658" fmla="*/ 215330 w 2420099"/>
                    <a:gd name="connsiteY658" fmla="*/ 932532 h 1530350"/>
                    <a:gd name="connsiteX659" fmla="*/ 266958 w 2420099"/>
                    <a:gd name="connsiteY659" fmla="*/ 898932 h 1530350"/>
                    <a:gd name="connsiteX660" fmla="*/ 79679 w 2420099"/>
                    <a:gd name="connsiteY660" fmla="*/ 865332 h 1530350"/>
                    <a:gd name="connsiteX661" fmla="*/ 28052 w 2420099"/>
                    <a:gd name="connsiteY661" fmla="*/ 898932 h 1530350"/>
                    <a:gd name="connsiteX662" fmla="*/ 79680 w 2420099"/>
                    <a:gd name="connsiteY662" fmla="*/ 932532 h 1530350"/>
                    <a:gd name="connsiteX663" fmla="*/ 131307 w 2420099"/>
                    <a:gd name="connsiteY663" fmla="*/ 898932 h 1530350"/>
                    <a:gd name="connsiteX664" fmla="*/ 1029234 w 2420099"/>
                    <a:gd name="connsiteY664" fmla="*/ 865332 h 1530350"/>
                    <a:gd name="connsiteX665" fmla="*/ 977609 w 2420099"/>
                    <a:gd name="connsiteY665" fmla="*/ 898931 h 1530350"/>
                    <a:gd name="connsiteX666" fmla="*/ 1029234 w 2420099"/>
                    <a:gd name="connsiteY666" fmla="*/ 932529 h 1530350"/>
                    <a:gd name="connsiteX667" fmla="*/ 1080861 w 2420099"/>
                    <a:gd name="connsiteY667" fmla="*/ 898929 h 1530350"/>
                    <a:gd name="connsiteX668" fmla="*/ 757932 w 2420099"/>
                    <a:gd name="connsiteY668" fmla="*/ 865332 h 1530350"/>
                    <a:gd name="connsiteX669" fmla="*/ 706307 w 2420099"/>
                    <a:gd name="connsiteY669" fmla="*/ 898931 h 1530350"/>
                    <a:gd name="connsiteX670" fmla="*/ 757928 w 2420099"/>
                    <a:gd name="connsiteY670" fmla="*/ 932529 h 1530350"/>
                    <a:gd name="connsiteX671" fmla="*/ 809557 w 2420099"/>
                    <a:gd name="connsiteY671" fmla="*/ 898930 h 1530350"/>
                    <a:gd name="connsiteX672" fmla="*/ 486631 w 2420099"/>
                    <a:gd name="connsiteY672" fmla="*/ 865332 h 1530350"/>
                    <a:gd name="connsiteX673" fmla="*/ 435005 w 2420099"/>
                    <a:gd name="connsiteY673" fmla="*/ 898931 h 1530350"/>
                    <a:gd name="connsiteX674" fmla="*/ 486633 w 2420099"/>
                    <a:gd name="connsiteY674" fmla="*/ 932530 h 1530350"/>
                    <a:gd name="connsiteX675" fmla="*/ 538257 w 2420099"/>
                    <a:gd name="connsiteY675" fmla="*/ 898931 h 1530350"/>
                    <a:gd name="connsiteX676" fmla="*/ 350981 w 2420099"/>
                    <a:gd name="connsiteY676" fmla="*/ 865331 h 1530350"/>
                    <a:gd name="connsiteX677" fmla="*/ 299352 w 2420099"/>
                    <a:gd name="connsiteY677" fmla="*/ 898932 h 1530350"/>
                    <a:gd name="connsiteX678" fmla="*/ 350979 w 2420099"/>
                    <a:gd name="connsiteY678" fmla="*/ 932531 h 1530350"/>
                    <a:gd name="connsiteX679" fmla="*/ 402608 w 2420099"/>
                    <a:gd name="connsiteY679" fmla="*/ 898931 h 1530350"/>
                    <a:gd name="connsiteX680" fmla="*/ 622282 w 2420099"/>
                    <a:gd name="connsiteY680" fmla="*/ 865330 h 1530350"/>
                    <a:gd name="connsiteX681" fmla="*/ 570655 w 2420099"/>
                    <a:gd name="connsiteY681" fmla="*/ 898932 h 1530350"/>
                    <a:gd name="connsiteX682" fmla="*/ 622282 w 2420099"/>
                    <a:gd name="connsiteY682" fmla="*/ 932531 h 1530350"/>
                    <a:gd name="connsiteX683" fmla="*/ 673911 w 2420099"/>
                    <a:gd name="connsiteY683" fmla="*/ 898931 h 1530350"/>
                    <a:gd name="connsiteX684" fmla="*/ 1571830 w 2420099"/>
                    <a:gd name="connsiteY684" fmla="*/ 865330 h 1530350"/>
                    <a:gd name="connsiteX685" fmla="*/ 1520203 w 2420099"/>
                    <a:gd name="connsiteY685" fmla="*/ 898929 h 1530350"/>
                    <a:gd name="connsiteX686" fmla="*/ 1571829 w 2420099"/>
                    <a:gd name="connsiteY686" fmla="*/ 932529 h 1530350"/>
                    <a:gd name="connsiteX687" fmla="*/ 1623456 w 2420099"/>
                    <a:gd name="connsiteY687" fmla="*/ 898929 h 1530350"/>
                    <a:gd name="connsiteX688" fmla="*/ 1300529 w 2420099"/>
                    <a:gd name="connsiteY688" fmla="*/ 865330 h 1530350"/>
                    <a:gd name="connsiteX689" fmla="*/ 1248902 w 2420099"/>
                    <a:gd name="connsiteY689" fmla="*/ 898930 h 1530350"/>
                    <a:gd name="connsiteX690" fmla="*/ 1300527 w 2420099"/>
                    <a:gd name="connsiteY690" fmla="*/ 932529 h 1530350"/>
                    <a:gd name="connsiteX691" fmla="*/ 1352155 w 2420099"/>
                    <a:gd name="connsiteY691" fmla="*/ 898929 h 1530350"/>
                    <a:gd name="connsiteX692" fmla="*/ 1164877 w 2420099"/>
                    <a:gd name="connsiteY692" fmla="*/ 865330 h 1530350"/>
                    <a:gd name="connsiteX693" fmla="*/ 1113251 w 2420099"/>
                    <a:gd name="connsiteY693" fmla="*/ 898930 h 1530350"/>
                    <a:gd name="connsiteX694" fmla="*/ 1164877 w 2420099"/>
                    <a:gd name="connsiteY694" fmla="*/ 932529 h 1530350"/>
                    <a:gd name="connsiteX695" fmla="*/ 1216504 w 2420099"/>
                    <a:gd name="connsiteY695" fmla="*/ 898929 h 1530350"/>
                    <a:gd name="connsiteX696" fmla="*/ 893578 w 2420099"/>
                    <a:gd name="connsiteY696" fmla="*/ 865330 h 1530350"/>
                    <a:gd name="connsiteX697" fmla="*/ 841954 w 2420099"/>
                    <a:gd name="connsiteY697" fmla="*/ 898930 h 1530350"/>
                    <a:gd name="connsiteX698" fmla="*/ 893580 w 2420099"/>
                    <a:gd name="connsiteY698" fmla="*/ 932530 h 1530350"/>
                    <a:gd name="connsiteX699" fmla="*/ 945208 w 2420099"/>
                    <a:gd name="connsiteY699" fmla="*/ 898931 h 1530350"/>
                    <a:gd name="connsiteX700" fmla="*/ 1843131 w 2420099"/>
                    <a:gd name="connsiteY700" fmla="*/ 865329 h 1530350"/>
                    <a:gd name="connsiteX701" fmla="*/ 1791504 w 2420099"/>
                    <a:gd name="connsiteY701" fmla="*/ 898929 h 1530350"/>
                    <a:gd name="connsiteX702" fmla="*/ 1843130 w 2420099"/>
                    <a:gd name="connsiteY702" fmla="*/ 932528 h 1530350"/>
                    <a:gd name="connsiteX703" fmla="*/ 1894758 w 2420099"/>
                    <a:gd name="connsiteY703" fmla="*/ 898928 h 1530350"/>
                    <a:gd name="connsiteX704" fmla="*/ 1707481 w 2420099"/>
                    <a:gd name="connsiteY704" fmla="*/ 865329 h 1530350"/>
                    <a:gd name="connsiteX705" fmla="*/ 1655854 w 2420099"/>
                    <a:gd name="connsiteY705" fmla="*/ 898929 h 1530350"/>
                    <a:gd name="connsiteX706" fmla="*/ 1707480 w 2420099"/>
                    <a:gd name="connsiteY706" fmla="*/ 932529 h 1530350"/>
                    <a:gd name="connsiteX707" fmla="*/ 1759107 w 2420099"/>
                    <a:gd name="connsiteY707" fmla="*/ 898929 h 1530350"/>
                    <a:gd name="connsiteX708" fmla="*/ 1436178 w 2420099"/>
                    <a:gd name="connsiteY708" fmla="*/ 865329 h 1530350"/>
                    <a:gd name="connsiteX709" fmla="*/ 1384552 w 2420099"/>
                    <a:gd name="connsiteY709" fmla="*/ 898929 h 1530350"/>
                    <a:gd name="connsiteX710" fmla="*/ 1436179 w 2420099"/>
                    <a:gd name="connsiteY710" fmla="*/ 932529 h 1530350"/>
                    <a:gd name="connsiteX711" fmla="*/ 1487806 w 2420099"/>
                    <a:gd name="connsiteY711" fmla="*/ 898930 h 1530350"/>
                    <a:gd name="connsiteX712" fmla="*/ 2250083 w 2420099"/>
                    <a:gd name="connsiteY712" fmla="*/ 865329 h 1530350"/>
                    <a:gd name="connsiteX713" fmla="*/ 2198455 w 2420099"/>
                    <a:gd name="connsiteY713" fmla="*/ 898928 h 1530350"/>
                    <a:gd name="connsiteX714" fmla="*/ 2250083 w 2420099"/>
                    <a:gd name="connsiteY714" fmla="*/ 932528 h 1530350"/>
                    <a:gd name="connsiteX715" fmla="*/ 2301709 w 2420099"/>
                    <a:gd name="connsiteY715" fmla="*/ 898929 h 1530350"/>
                    <a:gd name="connsiteX716" fmla="*/ 2114433 w 2420099"/>
                    <a:gd name="connsiteY716" fmla="*/ 865329 h 1530350"/>
                    <a:gd name="connsiteX717" fmla="*/ 2062805 w 2420099"/>
                    <a:gd name="connsiteY717" fmla="*/ 898928 h 1530350"/>
                    <a:gd name="connsiteX718" fmla="*/ 2114432 w 2420099"/>
                    <a:gd name="connsiteY718" fmla="*/ 932528 h 1530350"/>
                    <a:gd name="connsiteX719" fmla="*/ 2166059 w 2420099"/>
                    <a:gd name="connsiteY719" fmla="*/ 898928 h 1530350"/>
                    <a:gd name="connsiteX720" fmla="*/ 1978781 w 2420099"/>
                    <a:gd name="connsiteY720" fmla="*/ 865329 h 1530350"/>
                    <a:gd name="connsiteX721" fmla="*/ 1927154 w 2420099"/>
                    <a:gd name="connsiteY721" fmla="*/ 898929 h 1530350"/>
                    <a:gd name="connsiteX722" fmla="*/ 1978780 w 2420099"/>
                    <a:gd name="connsiteY722" fmla="*/ 932528 h 1530350"/>
                    <a:gd name="connsiteX723" fmla="*/ 2030408 w 2420099"/>
                    <a:gd name="connsiteY723" fmla="*/ 898928 h 1530350"/>
                    <a:gd name="connsiteX724" fmla="*/ 418806 w 2420099"/>
                    <a:gd name="connsiteY724" fmla="*/ 821191 h 1530350"/>
                    <a:gd name="connsiteX725" fmla="*/ 367180 w 2420099"/>
                    <a:gd name="connsiteY725" fmla="*/ 854789 h 1530350"/>
                    <a:gd name="connsiteX726" fmla="*/ 418809 w 2420099"/>
                    <a:gd name="connsiteY726" fmla="*/ 888388 h 1530350"/>
                    <a:gd name="connsiteX727" fmla="*/ 470432 w 2420099"/>
                    <a:gd name="connsiteY727" fmla="*/ 854790 h 1530350"/>
                    <a:gd name="connsiteX728" fmla="*/ 147504 w 2420099"/>
                    <a:gd name="connsiteY728" fmla="*/ 821190 h 1530350"/>
                    <a:gd name="connsiteX729" fmla="*/ 95877 w 2420099"/>
                    <a:gd name="connsiteY729" fmla="*/ 854790 h 1530350"/>
                    <a:gd name="connsiteX730" fmla="*/ 147504 w 2420099"/>
                    <a:gd name="connsiteY730" fmla="*/ 888390 h 1530350"/>
                    <a:gd name="connsiteX731" fmla="*/ 199132 w 2420099"/>
                    <a:gd name="connsiteY731" fmla="*/ 854790 h 1530350"/>
                    <a:gd name="connsiteX732" fmla="*/ 283157 w 2420099"/>
                    <a:gd name="connsiteY732" fmla="*/ 821190 h 1530350"/>
                    <a:gd name="connsiteX733" fmla="*/ 231529 w 2420099"/>
                    <a:gd name="connsiteY733" fmla="*/ 854791 h 1530350"/>
                    <a:gd name="connsiteX734" fmla="*/ 283152 w 2420099"/>
                    <a:gd name="connsiteY734" fmla="*/ 888390 h 1530350"/>
                    <a:gd name="connsiteX735" fmla="*/ 334786 w 2420099"/>
                    <a:gd name="connsiteY735" fmla="*/ 854789 h 1530350"/>
                    <a:gd name="connsiteX736" fmla="*/ 1097059 w 2420099"/>
                    <a:gd name="connsiteY736" fmla="*/ 821189 h 1530350"/>
                    <a:gd name="connsiteX737" fmla="*/ 1045435 w 2420099"/>
                    <a:gd name="connsiteY737" fmla="*/ 854790 h 1530350"/>
                    <a:gd name="connsiteX738" fmla="*/ 1097057 w 2420099"/>
                    <a:gd name="connsiteY738" fmla="*/ 888387 h 1530350"/>
                    <a:gd name="connsiteX739" fmla="*/ 1148679 w 2420099"/>
                    <a:gd name="connsiteY739" fmla="*/ 854787 h 1530350"/>
                    <a:gd name="connsiteX740" fmla="*/ 961407 w 2420099"/>
                    <a:gd name="connsiteY740" fmla="*/ 821189 h 1530350"/>
                    <a:gd name="connsiteX741" fmla="*/ 909777 w 2420099"/>
                    <a:gd name="connsiteY741" fmla="*/ 854788 h 1530350"/>
                    <a:gd name="connsiteX742" fmla="*/ 961405 w 2420099"/>
                    <a:gd name="connsiteY742" fmla="*/ 888388 h 1530350"/>
                    <a:gd name="connsiteX743" fmla="*/ 1013036 w 2420099"/>
                    <a:gd name="connsiteY743" fmla="*/ 854790 h 1530350"/>
                    <a:gd name="connsiteX744" fmla="*/ 825758 w 2420099"/>
                    <a:gd name="connsiteY744" fmla="*/ 821189 h 1530350"/>
                    <a:gd name="connsiteX745" fmla="*/ 774129 w 2420099"/>
                    <a:gd name="connsiteY745" fmla="*/ 854790 h 1530350"/>
                    <a:gd name="connsiteX746" fmla="*/ 825754 w 2420099"/>
                    <a:gd name="connsiteY746" fmla="*/ 888387 h 1530350"/>
                    <a:gd name="connsiteX747" fmla="*/ 877380 w 2420099"/>
                    <a:gd name="connsiteY747" fmla="*/ 854788 h 1530350"/>
                    <a:gd name="connsiteX748" fmla="*/ 690104 w 2420099"/>
                    <a:gd name="connsiteY748" fmla="*/ 821189 h 1530350"/>
                    <a:gd name="connsiteX749" fmla="*/ 638480 w 2420099"/>
                    <a:gd name="connsiteY749" fmla="*/ 854788 h 1530350"/>
                    <a:gd name="connsiteX750" fmla="*/ 690106 w 2420099"/>
                    <a:gd name="connsiteY750" fmla="*/ 888388 h 1530350"/>
                    <a:gd name="connsiteX751" fmla="*/ 741734 w 2420099"/>
                    <a:gd name="connsiteY751" fmla="*/ 854789 h 1530350"/>
                    <a:gd name="connsiteX752" fmla="*/ 554460 w 2420099"/>
                    <a:gd name="connsiteY752" fmla="*/ 821189 h 1530350"/>
                    <a:gd name="connsiteX753" fmla="*/ 502829 w 2420099"/>
                    <a:gd name="connsiteY753" fmla="*/ 854790 h 1530350"/>
                    <a:gd name="connsiteX754" fmla="*/ 554459 w 2420099"/>
                    <a:gd name="connsiteY754" fmla="*/ 888388 h 1530350"/>
                    <a:gd name="connsiteX755" fmla="*/ 606084 w 2420099"/>
                    <a:gd name="connsiteY755" fmla="*/ 854788 h 1530350"/>
                    <a:gd name="connsiteX756" fmla="*/ 1910956 w 2420099"/>
                    <a:gd name="connsiteY756" fmla="*/ 821188 h 1530350"/>
                    <a:gd name="connsiteX757" fmla="*/ 1859329 w 2420099"/>
                    <a:gd name="connsiteY757" fmla="*/ 854788 h 1530350"/>
                    <a:gd name="connsiteX758" fmla="*/ 1910955 w 2420099"/>
                    <a:gd name="connsiteY758" fmla="*/ 888387 h 1530350"/>
                    <a:gd name="connsiteX759" fmla="*/ 1962582 w 2420099"/>
                    <a:gd name="connsiteY759" fmla="*/ 854787 h 1530350"/>
                    <a:gd name="connsiteX760" fmla="*/ 1775306 w 2420099"/>
                    <a:gd name="connsiteY760" fmla="*/ 821188 h 1530350"/>
                    <a:gd name="connsiteX761" fmla="*/ 1723678 w 2420099"/>
                    <a:gd name="connsiteY761" fmla="*/ 854788 h 1530350"/>
                    <a:gd name="connsiteX762" fmla="*/ 1775306 w 2420099"/>
                    <a:gd name="connsiteY762" fmla="*/ 888387 h 1530350"/>
                    <a:gd name="connsiteX763" fmla="*/ 1826933 w 2420099"/>
                    <a:gd name="connsiteY763" fmla="*/ 854788 h 1530350"/>
                    <a:gd name="connsiteX764" fmla="*/ 1639655 w 2420099"/>
                    <a:gd name="connsiteY764" fmla="*/ 821188 h 1530350"/>
                    <a:gd name="connsiteX765" fmla="*/ 1588028 w 2420099"/>
                    <a:gd name="connsiteY765" fmla="*/ 854788 h 1530350"/>
                    <a:gd name="connsiteX766" fmla="*/ 1639655 w 2420099"/>
                    <a:gd name="connsiteY766" fmla="*/ 888387 h 1530350"/>
                    <a:gd name="connsiteX767" fmla="*/ 1691282 w 2420099"/>
                    <a:gd name="connsiteY767" fmla="*/ 854788 h 1530350"/>
                    <a:gd name="connsiteX768" fmla="*/ 1368354 w 2420099"/>
                    <a:gd name="connsiteY768" fmla="*/ 821188 h 1530350"/>
                    <a:gd name="connsiteX769" fmla="*/ 1316727 w 2420099"/>
                    <a:gd name="connsiteY769" fmla="*/ 854788 h 1530350"/>
                    <a:gd name="connsiteX770" fmla="*/ 1368354 w 2420099"/>
                    <a:gd name="connsiteY770" fmla="*/ 888387 h 1530350"/>
                    <a:gd name="connsiteX771" fmla="*/ 1419980 w 2420099"/>
                    <a:gd name="connsiteY771" fmla="*/ 854787 h 1530350"/>
                    <a:gd name="connsiteX772" fmla="*/ 1232703 w 2420099"/>
                    <a:gd name="connsiteY772" fmla="*/ 821188 h 1530350"/>
                    <a:gd name="connsiteX773" fmla="*/ 1181075 w 2420099"/>
                    <a:gd name="connsiteY773" fmla="*/ 854788 h 1530350"/>
                    <a:gd name="connsiteX774" fmla="*/ 1232703 w 2420099"/>
                    <a:gd name="connsiteY774" fmla="*/ 888387 h 1530350"/>
                    <a:gd name="connsiteX775" fmla="*/ 1284329 w 2420099"/>
                    <a:gd name="connsiteY775" fmla="*/ 854787 h 1530350"/>
                    <a:gd name="connsiteX776" fmla="*/ 2182257 w 2420099"/>
                    <a:gd name="connsiteY776" fmla="*/ 821187 h 1530350"/>
                    <a:gd name="connsiteX777" fmla="*/ 2130630 w 2420099"/>
                    <a:gd name="connsiteY777" fmla="*/ 854787 h 1530350"/>
                    <a:gd name="connsiteX778" fmla="*/ 2182257 w 2420099"/>
                    <a:gd name="connsiteY778" fmla="*/ 888386 h 1530350"/>
                    <a:gd name="connsiteX779" fmla="*/ 2233885 w 2420099"/>
                    <a:gd name="connsiteY779" fmla="*/ 854787 h 1530350"/>
                    <a:gd name="connsiteX780" fmla="*/ 2046607 w 2420099"/>
                    <a:gd name="connsiteY780" fmla="*/ 821187 h 1530350"/>
                    <a:gd name="connsiteX781" fmla="*/ 1994980 w 2420099"/>
                    <a:gd name="connsiteY781" fmla="*/ 854787 h 1530350"/>
                    <a:gd name="connsiteX782" fmla="*/ 2046607 w 2420099"/>
                    <a:gd name="connsiteY782" fmla="*/ 888386 h 1530350"/>
                    <a:gd name="connsiteX783" fmla="*/ 2098234 w 2420099"/>
                    <a:gd name="connsiteY783" fmla="*/ 854787 h 1530350"/>
                    <a:gd name="connsiteX784" fmla="*/ 1504004 w 2420099"/>
                    <a:gd name="connsiteY784" fmla="*/ 821187 h 1530350"/>
                    <a:gd name="connsiteX785" fmla="*/ 1452377 w 2420099"/>
                    <a:gd name="connsiteY785" fmla="*/ 854787 h 1530350"/>
                    <a:gd name="connsiteX786" fmla="*/ 1504004 w 2420099"/>
                    <a:gd name="connsiteY786" fmla="*/ 888387 h 1530350"/>
                    <a:gd name="connsiteX787" fmla="*/ 1555632 w 2420099"/>
                    <a:gd name="connsiteY787" fmla="*/ 854788 h 1530350"/>
                    <a:gd name="connsiteX788" fmla="*/ 2317908 w 2420099"/>
                    <a:gd name="connsiteY788" fmla="*/ 821187 h 1530350"/>
                    <a:gd name="connsiteX789" fmla="*/ 2266281 w 2420099"/>
                    <a:gd name="connsiteY789" fmla="*/ 854787 h 1530350"/>
                    <a:gd name="connsiteX790" fmla="*/ 2317908 w 2420099"/>
                    <a:gd name="connsiteY790" fmla="*/ 888387 h 1530350"/>
                    <a:gd name="connsiteX791" fmla="*/ 2369535 w 2420099"/>
                    <a:gd name="connsiteY791" fmla="*/ 854787 h 1530350"/>
                    <a:gd name="connsiteX792" fmla="*/ 79680 w 2420099"/>
                    <a:gd name="connsiteY792" fmla="*/ 777049 h 1530350"/>
                    <a:gd name="connsiteX793" fmla="*/ 28052 w 2420099"/>
                    <a:gd name="connsiteY793" fmla="*/ 810648 h 1530350"/>
                    <a:gd name="connsiteX794" fmla="*/ 79679 w 2420099"/>
                    <a:gd name="connsiteY794" fmla="*/ 844248 h 1530350"/>
                    <a:gd name="connsiteX795" fmla="*/ 131307 w 2420099"/>
                    <a:gd name="connsiteY795" fmla="*/ 810648 h 1530350"/>
                    <a:gd name="connsiteX796" fmla="*/ 622282 w 2420099"/>
                    <a:gd name="connsiteY796" fmla="*/ 777049 h 1530350"/>
                    <a:gd name="connsiteX797" fmla="*/ 570659 w 2420099"/>
                    <a:gd name="connsiteY797" fmla="*/ 810647 h 1530350"/>
                    <a:gd name="connsiteX798" fmla="*/ 622282 w 2420099"/>
                    <a:gd name="connsiteY798" fmla="*/ 844246 h 1530350"/>
                    <a:gd name="connsiteX799" fmla="*/ 673909 w 2420099"/>
                    <a:gd name="connsiteY799" fmla="*/ 810647 h 1530350"/>
                    <a:gd name="connsiteX800" fmla="*/ 486633 w 2420099"/>
                    <a:gd name="connsiteY800" fmla="*/ 777048 h 1530350"/>
                    <a:gd name="connsiteX801" fmla="*/ 435006 w 2420099"/>
                    <a:gd name="connsiteY801" fmla="*/ 810648 h 1530350"/>
                    <a:gd name="connsiteX802" fmla="*/ 486631 w 2420099"/>
                    <a:gd name="connsiteY802" fmla="*/ 844248 h 1530350"/>
                    <a:gd name="connsiteX803" fmla="*/ 538259 w 2420099"/>
                    <a:gd name="connsiteY803" fmla="*/ 810647 h 1530350"/>
                    <a:gd name="connsiteX804" fmla="*/ 350979 w 2420099"/>
                    <a:gd name="connsiteY804" fmla="*/ 777048 h 1530350"/>
                    <a:gd name="connsiteX805" fmla="*/ 299352 w 2420099"/>
                    <a:gd name="connsiteY805" fmla="*/ 810647 h 1530350"/>
                    <a:gd name="connsiteX806" fmla="*/ 350981 w 2420099"/>
                    <a:gd name="connsiteY806" fmla="*/ 844246 h 1530350"/>
                    <a:gd name="connsiteX807" fmla="*/ 402605 w 2420099"/>
                    <a:gd name="connsiteY807" fmla="*/ 810648 h 1530350"/>
                    <a:gd name="connsiteX808" fmla="*/ 757929 w 2420099"/>
                    <a:gd name="connsiteY808" fmla="*/ 777048 h 1530350"/>
                    <a:gd name="connsiteX809" fmla="*/ 706304 w 2420099"/>
                    <a:gd name="connsiteY809" fmla="*/ 810647 h 1530350"/>
                    <a:gd name="connsiteX810" fmla="*/ 757929 w 2420099"/>
                    <a:gd name="connsiteY810" fmla="*/ 844248 h 1530350"/>
                    <a:gd name="connsiteX811" fmla="*/ 809558 w 2420099"/>
                    <a:gd name="connsiteY811" fmla="*/ 810647 h 1530350"/>
                    <a:gd name="connsiteX812" fmla="*/ 215330 w 2420099"/>
                    <a:gd name="connsiteY812" fmla="*/ 777048 h 1530350"/>
                    <a:gd name="connsiteX813" fmla="*/ 163702 w 2420099"/>
                    <a:gd name="connsiteY813" fmla="*/ 810648 h 1530350"/>
                    <a:gd name="connsiteX814" fmla="*/ 215330 w 2420099"/>
                    <a:gd name="connsiteY814" fmla="*/ 844248 h 1530350"/>
                    <a:gd name="connsiteX815" fmla="*/ 266958 w 2420099"/>
                    <a:gd name="connsiteY815" fmla="*/ 810648 h 1530350"/>
                    <a:gd name="connsiteX816" fmla="*/ 1707481 w 2420099"/>
                    <a:gd name="connsiteY816" fmla="*/ 777047 h 1530350"/>
                    <a:gd name="connsiteX817" fmla="*/ 1655854 w 2420099"/>
                    <a:gd name="connsiteY817" fmla="*/ 810646 h 1530350"/>
                    <a:gd name="connsiteX818" fmla="*/ 1707480 w 2420099"/>
                    <a:gd name="connsiteY818" fmla="*/ 844245 h 1530350"/>
                    <a:gd name="connsiteX819" fmla="*/ 1759108 w 2420099"/>
                    <a:gd name="connsiteY819" fmla="*/ 810646 h 1530350"/>
                    <a:gd name="connsiteX820" fmla="*/ 1164879 w 2420099"/>
                    <a:gd name="connsiteY820" fmla="*/ 777047 h 1530350"/>
                    <a:gd name="connsiteX821" fmla="*/ 1113251 w 2420099"/>
                    <a:gd name="connsiteY821" fmla="*/ 810647 h 1530350"/>
                    <a:gd name="connsiteX822" fmla="*/ 1164877 w 2420099"/>
                    <a:gd name="connsiteY822" fmla="*/ 844245 h 1530350"/>
                    <a:gd name="connsiteX823" fmla="*/ 1216504 w 2420099"/>
                    <a:gd name="connsiteY823" fmla="*/ 810645 h 1530350"/>
                    <a:gd name="connsiteX824" fmla="*/ 1029236 w 2420099"/>
                    <a:gd name="connsiteY824" fmla="*/ 777047 h 1530350"/>
                    <a:gd name="connsiteX825" fmla="*/ 977606 w 2420099"/>
                    <a:gd name="connsiteY825" fmla="*/ 810647 h 1530350"/>
                    <a:gd name="connsiteX826" fmla="*/ 1029234 w 2420099"/>
                    <a:gd name="connsiteY826" fmla="*/ 844248 h 1530350"/>
                    <a:gd name="connsiteX827" fmla="*/ 1080866 w 2420099"/>
                    <a:gd name="connsiteY827" fmla="*/ 810647 h 1530350"/>
                    <a:gd name="connsiteX828" fmla="*/ 893580 w 2420099"/>
                    <a:gd name="connsiteY828" fmla="*/ 777047 h 1530350"/>
                    <a:gd name="connsiteX829" fmla="*/ 841957 w 2420099"/>
                    <a:gd name="connsiteY829" fmla="*/ 810647 h 1530350"/>
                    <a:gd name="connsiteX830" fmla="*/ 893577 w 2420099"/>
                    <a:gd name="connsiteY830" fmla="*/ 844245 h 1530350"/>
                    <a:gd name="connsiteX831" fmla="*/ 945208 w 2420099"/>
                    <a:gd name="connsiteY831" fmla="*/ 810646 h 1530350"/>
                    <a:gd name="connsiteX832" fmla="*/ 1978783 w 2420099"/>
                    <a:gd name="connsiteY832" fmla="*/ 777047 h 1530350"/>
                    <a:gd name="connsiteX833" fmla="*/ 1927155 w 2420099"/>
                    <a:gd name="connsiteY833" fmla="*/ 810646 h 1530350"/>
                    <a:gd name="connsiteX834" fmla="*/ 1978781 w 2420099"/>
                    <a:gd name="connsiteY834" fmla="*/ 844245 h 1530350"/>
                    <a:gd name="connsiteX835" fmla="*/ 2030408 w 2420099"/>
                    <a:gd name="connsiteY835" fmla="*/ 810645 h 1530350"/>
                    <a:gd name="connsiteX836" fmla="*/ 1436179 w 2420099"/>
                    <a:gd name="connsiteY836" fmla="*/ 777047 h 1530350"/>
                    <a:gd name="connsiteX837" fmla="*/ 1384552 w 2420099"/>
                    <a:gd name="connsiteY837" fmla="*/ 810646 h 1530350"/>
                    <a:gd name="connsiteX838" fmla="*/ 1436178 w 2420099"/>
                    <a:gd name="connsiteY838" fmla="*/ 844245 h 1530350"/>
                    <a:gd name="connsiteX839" fmla="*/ 1487806 w 2420099"/>
                    <a:gd name="connsiteY839" fmla="*/ 810646 h 1530350"/>
                    <a:gd name="connsiteX840" fmla="*/ 1300527 w 2420099"/>
                    <a:gd name="connsiteY840" fmla="*/ 777047 h 1530350"/>
                    <a:gd name="connsiteX841" fmla="*/ 1248902 w 2420099"/>
                    <a:gd name="connsiteY841" fmla="*/ 810646 h 1530350"/>
                    <a:gd name="connsiteX842" fmla="*/ 1300528 w 2420099"/>
                    <a:gd name="connsiteY842" fmla="*/ 844245 h 1530350"/>
                    <a:gd name="connsiteX843" fmla="*/ 1352154 w 2420099"/>
                    <a:gd name="connsiteY843" fmla="*/ 810646 h 1530350"/>
                    <a:gd name="connsiteX844" fmla="*/ 2250082 w 2420099"/>
                    <a:gd name="connsiteY844" fmla="*/ 777046 h 1530350"/>
                    <a:gd name="connsiteX845" fmla="*/ 2198455 w 2420099"/>
                    <a:gd name="connsiteY845" fmla="*/ 810645 h 1530350"/>
                    <a:gd name="connsiteX846" fmla="*/ 2250082 w 2420099"/>
                    <a:gd name="connsiteY846" fmla="*/ 844245 h 1530350"/>
                    <a:gd name="connsiteX847" fmla="*/ 2301709 w 2420099"/>
                    <a:gd name="connsiteY847" fmla="*/ 810645 h 1530350"/>
                    <a:gd name="connsiteX848" fmla="*/ 2114433 w 2420099"/>
                    <a:gd name="connsiteY848" fmla="*/ 777046 h 1530350"/>
                    <a:gd name="connsiteX849" fmla="*/ 2062805 w 2420099"/>
                    <a:gd name="connsiteY849" fmla="*/ 810645 h 1530350"/>
                    <a:gd name="connsiteX850" fmla="*/ 2114432 w 2420099"/>
                    <a:gd name="connsiteY850" fmla="*/ 844245 h 1530350"/>
                    <a:gd name="connsiteX851" fmla="*/ 2166059 w 2420099"/>
                    <a:gd name="connsiteY851" fmla="*/ 810645 h 1530350"/>
                    <a:gd name="connsiteX852" fmla="*/ 1843131 w 2420099"/>
                    <a:gd name="connsiteY852" fmla="*/ 777046 h 1530350"/>
                    <a:gd name="connsiteX853" fmla="*/ 1791504 w 2420099"/>
                    <a:gd name="connsiteY853" fmla="*/ 810646 h 1530350"/>
                    <a:gd name="connsiteX854" fmla="*/ 1843131 w 2420099"/>
                    <a:gd name="connsiteY854" fmla="*/ 844246 h 1530350"/>
                    <a:gd name="connsiteX855" fmla="*/ 1894758 w 2420099"/>
                    <a:gd name="connsiteY855" fmla="*/ 810646 h 1530350"/>
                    <a:gd name="connsiteX856" fmla="*/ 1571829 w 2420099"/>
                    <a:gd name="connsiteY856" fmla="*/ 777046 h 1530350"/>
                    <a:gd name="connsiteX857" fmla="*/ 1520202 w 2420099"/>
                    <a:gd name="connsiteY857" fmla="*/ 810646 h 1530350"/>
                    <a:gd name="connsiteX858" fmla="*/ 1571829 w 2420099"/>
                    <a:gd name="connsiteY858" fmla="*/ 844246 h 1530350"/>
                    <a:gd name="connsiteX859" fmla="*/ 1623457 w 2420099"/>
                    <a:gd name="connsiteY859" fmla="*/ 810646 h 1530350"/>
                    <a:gd name="connsiteX860" fmla="*/ 554459 w 2420099"/>
                    <a:gd name="connsiteY860" fmla="*/ 732907 h 1530350"/>
                    <a:gd name="connsiteX861" fmla="*/ 502832 w 2420099"/>
                    <a:gd name="connsiteY861" fmla="*/ 766505 h 1530350"/>
                    <a:gd name="connsiteX862" fmla="*/ 554460 w 2420099"/>
                    <a:gd name="connsiteY862" fmla="*/ 800105 h 1530350"/>
                    <a:gd name="connsiteX863" fmla="*/ 606084 w 2420099"/>
                    <a:gd name="connsiteY863" fmla="*/ 766506 h 1530350"/>
                    <a:gd name="connsiteX864" fmla="*/ 283152 w 2420099"/>
                    <a:gd name="connsiteY864" fmla="*/ 732907 h 1530350"/>
                    <a:gd name="connsiteX865" fmla="*/ 231530 w 2420099"/>
                    <a:gd name="connsiteY865" fmla="*/ 766505 h 1530350"/>
                    <a:gd name="connsiteX866" fmla="*/ 283156 w 2420099"/>
                    <a:gd name="connsiteY866" fmla="*/ 800106 h 1530350"/>
                    <a:gd name="connsiteX867" fmla="*/ 334785 w 2420099"/>
                    <a:gd name="connsiteY867" fmla="*/ 766506 h 1530350"/>
                    <a:gd name="connsiteX868" fmla="*/ 961405 w 2420099"/>
                    <a:gd name="connsiteY868" fmla="*/ 732906 h 1530350"/>
                    <a:gd name="connsiteX869" fmla="*/ 909777 w 2420099"/>
                    <a:gd name="connsiteY869" fmla="*/ 766505 h 1530350"/>
                    <a:gd name="connsiteX870" fmla="*/ 961404 w 2420099"/>
                    <a:gd name="connsiteY870" fmla="*/ 800104 h 1530350"/>
                    <a:gd name="connsiteX871" fmla="*/ 1013036 w 2420099"/>
                    <a:gd name="connsiteY871" fmla="*/ 766504 h 1530350"/>
                    <a:gd name="connsiteX872" fmla="*/ 690110 w 2420099"/>
                    <a:gd name="connsiteY872" fmla="*/ 732906 h 1530350"/>
                    <a:gd name="connsiteX873" fmla="*/ 638479 w 2420099"/>
                    <a:gd name="connsiteY873" fmla="*/ 766506 h 1530350"/>
                    <a:gd name="connsiteX874" fmla="*/ 690104 w 2420099"/>
                    <a:gd name="connsiteY874" fmla="*/ 800106 h 1530350"/>
                    <a:gd name="connsiteX875" fmla="*/ 741734 w 2420099"/>
                    <a:gd name="connsiteY875" fmla="*/ 766505 h 1530350"/>
                    <a:gd name="connsiteX876" fmla="*/ 418809 w 2420099"/>
                    <a:gd name="connsiteY876" fmla="*/ 732906 h 1530350"/>
                    <a:gd name="connsiteX877" fmla="*/ 367179 w 2420099"/>
                    <a:gd name="connsiteY877" fmla="*/ 766506 h 1530350"/>
                    <a:gd name="connsiteX878" fmla="*/ 418806 w 2420099"/>
                    <a:gd name="connsiteY878" fmla="*/ 800106 h 1530350"/>
                    <a:gd name="connsiteX879" fmla="*/ 470434 w 2420099"/>
                    <a:gd name="connsiteY879" fmla="*/ 766505 h 1530350"/>
                    <a:gd name="connsiteX880" fmla="*/ 147507 w 2420099"/>
                    <a:gd name="connsiteY880" fmla="*/ 732906 h 1530350"/>
                    <a:gd name="connsiteX881" fmla="*/ 95878 w 2420099"/>
                    <a:gd name="connsiteY881" fmla="*/ 766508 h 1530350"/>
                    <a:gd name="connsiteX882" fmla="*/ 147503 w 2420099"/>
                    <a:gd name="connsiteY882" fmla="*/ 800106 h 1530350"/>
                    <a:gd name="connsiteX883" fmla="*/ 199133 w 2420099"/>
                    <a:gd name="connsiteY883" fmla="*/ 766506 h 1530350"/>
                    <a:gd name="connsiteX884" fmla="*/ 1232703 w 2420099"/>
                    <a:gd name="connsiteY884" fmla="*/ 732906 h 1530350"/>
                    <a:gd name="connsiteX885" fmla="*/ 1181078 w 2420099"/>
                    <a:gd name="connsiteY885" fmla="*/ 766505 h 1530350"/>
                    <a:gd name="connsiteX886" fmla="*/ 1232702 w 2420099"/>
                    <a:gd name="connsiteY886" fmla="*/ 800103 h 1530350"/>
                    <a:gd name="connsiteX887" fmla="*/ 1284329 w 2420099"/>
                    <a:gd name="connsiteY887" fmla="*/ 766504 h 1530350"/>
                    <a:gd name="connsiteX888" fmla="*/ 1097058 w 2420099"/>
                    <a:gd name="connsiteY888" fmla="*/ 732905 h 1530350"/>
                    <a:gd name="connsiteX889" fmla="*/ 1045436 w 2420099"/>
                    <a:gd name="connsiteY889" fmla="*/ 766505 h 1530350"/>
                    <a:gd name="connsiteX890" fmla="*/ 1097059 w 2420099"/>
                    <a:gd name="connsiteY890" fmla="*/ 800104 h 1530350"/>
                    <a:gd name="connsiteX891" fmla="*/ 1148681 w 2420099"/>
                    <a:gd name="connsiteY891" fmla="*/ 766505 h 1530350"/>
                    <a:gd name="connsiteX892" fmla="*/ 825754 w 2420099"/>
                    <a:gd name="connsiteY892" fmla="*/ 732905 h 1530350"/>
                    <a:gd name="connsiteX893" fmla="*/ 774129 w 2420099"/>
                    <a:gd name="connsiteY893" fmla="*/ 766505 h 1530350"/>
                    <a:gd name="connsiteX894" fmla="*/ 825758 w 2420099"/>
                    <a:gd name="connsiteY894" fmla="*/ 800104 h 1530350"/>
                    <a:gd name="connsiteX895" fmla="*/ 877384 w 2420099"/>
                    <a:gd name="connsiteY895" fmla="*/ 766505 h 1530350"/>
                    <a:gd name="connsiteX896" fmla="*/ 2046608 w 2420099"/>
                    <a:gd name="connsiteY896" fmla="*/ 732905 h 1530350"/>
                    <a:gd name="connsiteX897" fmla="*/ 1994980 w 2420099"/>
                    <a:gd name="connsiteY897" fmla="*/ 766504 h 1530350"/>
                    <a:gd name="connsiteX898" fmla="*/ 2046607 w 2420099"/>
                    <a:gd name="connsiteY898" fmla="*/ 800103 h 1530350"/>
                    <a:gd name="connsiteX899" fmla="*/ 2098233 w 2420099"/>
                    <a:gd name="connsiteY899" fmla="*/ 766504 h 1530350"/>
                    <a:gd name="connsiteX900" fmla="*/ 1775306 w 2420099"/>
                    <a:gd name="connsiteY900" fmla="*/ 732905 h 1530350"/>
                    <a:gd name="connsiteX901" fmla="*/ 1723678 w 2420099"/>
                    <a:gd name="connsiteY901" fmla="*/ 766504 h 1530350"/>
                    <a:gd name="connsiteX902" fmla="*/ 1775306 w 2420099"/>
                    <a:gd name="connsiteY902" fmla="*/ 800104 h 1530350"/>
                    <a:gd name="connsiteX903" fmla="*/ 1826933 w 2420099"/>
                    <a:gd name="connsiteY903" fmla="*/ 766504 h 1530350"/>
                    <a:gd name="connsiteX904" fmla="*/ 1639654 w 2420099"/>
                    <a:gd name="connsiteY904" fmla="*/ 732905 h 1530350"/>
                    <a:gd name="connsiteX905" fmla="*/ 1588028 w 2420099"/>
                    <a:gd name="connsiteY905" fmla="*/ 766504 h 1530350"/>
                    <a:gd name="connsiteX906" fmla="*/ 1639655 w 2420099"/>
                    <a:gd name="connsiteY906" fmla="*/ 800104 h 1530350"/>
                    <a:gd name="connsiteX907" fmla="*/ 1691282 w 2420099"/>
                    <a:gd name="connsiteY907" fmla="*/ 766504 h 1530350"/>
                    <a:gd name="connsiteX908" fmla="*/ 1504004 w 2420099"/>
                    <a:gd name="connsiteY908" fmla="*/ 732905 h 1530350"/>
                    <a:gd name="connsiteX909" fmla="*/ 1452377 w 2420099"/>
                    <a:gd name="connsiteY909" fmla="*/ 766505 h 1530350"/>
                    <a:gd name="connsiteX910" fmla="*/ 1504004 w 2420099"/>
                    <a:gd name="connsiteY910" fmla="*/ 800103 h 1530350"/>
                    <a:gd name="connsiteX911" fmla="*/ 1555631 w 2420099"/>
                    <a:gd name="connsiteY911" fmla="*/ 766504 h 1530350"/>
                    <a:gd name="connsiteX912" fmla="*/ 1368354 w 2420099"/>
                    <a:gd name="connsiteY912" fmla="*/ 732905 h 1530350"/>
                    <a:gd name="connsiteX913" fmla="*/ 1316726 w 2420099"/>
                    <a:gd name="connsiteY913" fmla="*/ 766504 h 1530350"/>
                    <a:gd name="connsiteX914" fmla="*/ 1368354 w 2420099"/>
                    <a:gd name="connsiteY914" fmla="*/ 800103 h 1530350"/>
                    <a:gd name="connsiteX915" fmla="*/ 1419980 w 2420099"/>
                    <a:gd name="connsiteY915" fmla="*/ 766504 h 1530350"/>
                    <a:gd name="connsiteX916" fmla="*/ 2317908 w 2420099"/>
                    <a:gd name="connsiteY916" fmla="*/ 732903 h 1530350"/>
                    <a:gd name="connsiteX917" fmla="*/ 2266281 w 2420099"/>
                    <a:gd name="connsiteY917" fmla="*/ 766504 h 1530350"/>
                    <a:gd name="connsiteX918" fmla="*/ 2317909 w 2420099"/>
                    <a:gd name="connsiteY918" fmla="*/ 800103 h 1530350"/>
                    <a:gd name="connsiteX919" fmla="*/ 2369535 w 2420099"/>
                    <a:gd name="connsiteY919" fmla="*/ 766504 h 1530350"/>
                    <a:gd name="connsiteX920" fmla="*/ 2182257 w 2420099"/>
                    <a:gd name="connsiteY920" fmla="*/ 732903 h 1530350"/>
                    <a:gd name="connsiteX921" fmla="*/ 2130630 w 2420099"/>
                    <a:gd name="connsiteY921" fmla="*/ 766504 h 1530350"/>
                    <a:gd name="connsiteX922" fmla="*/ 2182257 w 2420099"/>
                    <a:gd name="connsiteY922" fmla="*/ 800103 h 1530350"/>
                    <a:gd name="connsiteX923" fmla="*/ 2233885 w 2420099"/>
                    <a:gd name="connsiteY923" fmla="*/ 766503 h 1530350"/>
                    <a:gd name="connsiteX924" fmla="*/ 1910956 w 2420099"/>
                    <a:gd name="connsiteY924" fmla="*/ 732903 h 1530350"/>
                    <a:gd name="connsiteX925" fmla="*/ 1859329 w 2420099"/>
                    <a:gd name="connsiteY925" fmla="*/ 766504 h 1530350"/>
                    <a:gd name="connsiteX926" fmla="*/ 1910957 w 2420099"/>
                    <a:gd name="connsiteY926" fmla="*/ 800104 h 1530350"/>
                    <a:gd name="connsiteX927" fmla="*/ 1962584 w 2420099"/>
                    <a:gd name="connsiteY927" fmla="*/ 766504 h 1530350"/>
                    <a:gd name="connsiteX928" fmla="*/ 757935 w 2420099"/>
                    <a:gd name="connsiteY928" fmla="*/ 688766 h 1530350"/>
                    <a:gd name="connsiteX929" fmla="*/ 706307 w 2420099"/>
                    <a:gd name="connsiteY929" fmla="*/ 722364 h 1530350"/>
                    <a:gd name="connsiteX930" fmla="*/ 757929 w 2420099"/>
                    <a:gd name="connsiteY930" fmla="*/ 755964 h 1530350"/>
                    <a:gd name="connsiteX931" fmla="*/ 809558 w 2420099"/>
                    <a:gd name="connsiteY931" fmla="*/ 722363 h 1530350"/>
                    <a:gd name="connsiteX932" fmla="*/ 215330 w 2420099"/>
                    <a:gd name="connsiteY932" fmla="*/ 688766 h 1530350"/>
                    <a:gd name="connsiteX933" fmla="*/ 163704 w 2420099"/>
                    <a:gd name="connsiteY933" fmla="*/ 722364 h 1530350"/>
                    <a:gd name="connsiteX934" fmla="*/ 215330 w 2420099"/>
                    <a:gd name="connsiteY934" fmla="*/ 755964 h 1530350"/>
                    <a:gd name="connsiteX935" fmla="*/ 266956 w 2420099"/>
                    <a:gd name="connsiteY935" fmla="*/ 722365 h 1530350"/>
                    <a:gd name="connsiteX936" fmla="*/ 486631 w 2420099"/>
                    <a:gd name="connsiteY936" fmla="*/ 688765 h 1530350"/>
                    <a:gd name="connsiteX937" fmla="*/ 435005 w 2420099"/>
                    <a:gd name="connsiteY937" fmla="*/ 722364 h 1530350"/>
                    <a:gd name="connsiteX938" fmla="*/ 486633 w 2420099"/>
                    <a:gd name="connsiteY938" fmla="*/ 755963 h 1530350"/>
                    <a:gd name="connsiteX939" fmla="*/ 538257 w 2420099"/>
                    <a:gd name="connsiteY939" fmla="*/ 722364 h 1530350"/>
                    <a:gd name="connsiteX940" fmla="*/ 1029234 w 2420099"/>
                    <a:gd name="connsiteY940" fmla="*/ 688765 h 1530350"/>
                    <a:gd name="connsiteX941" fmla="*/ 977606 w 2420099"/>
                    <a:gd name="connsiteY941" fmla="*/ 722363 h 1530350"/>
                    <a:gd name="connsiteX942" fmla="*/ 1029234 w 2420099"/>
                    <a:gd name="connsiteY942" fmla="*/ 755963 h 1530350"/>
                    <a:gd name="connsiteX943" fmla="*/ 1080862 w 2420099"/>
                    <a:gd name="connsiteY943" fmla="*/ 722362 h 1530350"/>
                    <a:gd name="connsiteX944" fmla="*/ 622282 w 2420099"/>
                    <a:gd name="connsiteY944" fmla="*/ 688765 h 1530350"/>
                    <a:gd name="connsiteX945" fmla="*/ 570655 w 2420099"/>
                    <a:gd name="connsiteY945" fmla="*/ 722365 h 1530350"/>
                    <a:gd name="connsiteX946" fmla="*/ 622282 w 2420099"/>
                    <a:gd name="connsiteY946" fmla="*/ 755965 h 1530350"/>
                    <a:gd name="connsiteX947" fmla="*/ 673911 w 2420099"/>
                    <a:gd name="connsiteY947" fmla="*/ 722364 h 1530350"/>
                    <a:gd name="connsiteX948" fmla="*/ 79680 w 2420099"/>
                    <a:gd name="connsiteY948" fmla="*/ 688764 h 1530350"/>
                    <a:gd name="connsiteX949" fmla="*/ 28051 w 2420099"/>
                    <a:gd name="connsiteY949" fmla="*/ 722364 h 1530350"/>
                    <a:gd name="connsiteX950" fmla="*/ 79679 w 2420099"/>
                    <a:gd name="connsiteY950" fmla="*/ 755965 h 1530350"/>
                    <a:gd name="connsiteX951" fmla="*/ 131307 w 2420099"/>
                    <a:gd name="connsiteY951" fmla="*/ 722364 h 1530350"/>
                    <a:gd name="connsiteX952" fmla="*/ 1300529 w 2420099"/>
                    <a:gd name="connsiteY952" fmla="*/ 688764 h 1530350"/>
                    <a:gd name="connsiteX953" fmla="*/ 1248902 w 2420099"/>
                    <a:gd name="connsiteY953" fmla="*/ 722363 h 1530350"/>
                    <a:gd name="connsiteX954" fmla="*/ 1300527 w 2420099"/>
                    <a:gd name="connsiteY954" fmla="*/ 755961 h 1530350"/>
                    <a:gd name="connsiteX955" fmla="*/ 1352154 w 2420099"/>
                    <a:gd name="connsiteY955" fmla="*/ 722362 h 1530350"/>
                    <a:gd name="connsiteX956" fmla="*/ 1164877 w 2420099"/>
                    <a:gd name="connsiteY956" fmla="*/ 688764 h 1530350"/>
                    <a:gd name="connsiteX957" fmla="*/ 1113252 w 2420099"/>
                    <a:gd name="connsiteY957" fmla="*/ 722363 h 1530350"/>
                    <a:gd name="connsiteX958" fmla="*/ 1164879 w 2420099"/>
                    <a:gd name="connsiteY958" fmla="*/ 755964 h 1530350"/>
                    <a:gd name="connsiteX959" fmla="*/ 1216505 w 2420099"/>
                    <a:gd name="connsiteY959" fmla="*/ 722363 h 1530350"/>
                    <a:gd name="connsiteX960" fmla="*/ 893578 w 2420099"/>
                    <a:gd name="connsiteY960" fmla="*/ 688764 h 1530350"/>
                    <a:gd name="connsiteX961" fmla="*/ 841954 w 2420099"/>
                    <a:gd name="connsiteY961" fmla="*/ 722363 h 1530350"/>
                    <a:gd name="connsiteX962" fmla="*/ 893580 w 2420099"/>
                    <a:gd name="connsiteY962" fmla="*/ 755964 h 1530350"/>
                    <a:gd name="connsiteX963" fmla="*/ 945208 w 2420099"/>
                    <a:gd name="connsiteY963" fmla="*/ 722363 h 1530350"/>
                    <a:gd name="connsiteX964" fmla="*/ 350982 w 2420099"/>
                    <a:gd name="connsiteY964" fmla="*/ 688764 h 1530350"/>
                    <a:gd name="connsiteX965" fmla="*/ 299352 w 2420099"/>
                    <a:gd name="connsiteY965" fmla="*/ 722364 h 1530350"/>
                    <a:gd name="connsiteX966" fmla="*/ 350979 w 2420099"/>
                    <a:gd name="connsiteY966" fmla="*/ 755965 h 1530350"/>
                    <a:gd name="connsiteX967" fmla="*/ 402609 w 2420099"/>
                    <a:gd name="connsiteY967" fmla="*/ 722364 h 1530350"/>
                    <a:gd name="connsiteX968" fmla="*/ 2114433 w 2420099"/>
                    <a:gd name="connsiteY968" fmla="*/ 688763 h 1530350"/>
                    <a:gd name="connsiteX969" fmla="*/ 2062805 w 2420099"/>
                    <a:gd name="connsiteY969" fmla="*/ 722362 h 1530350"/>
                    <a:gd name="connsiteX970" fmla="*/ 2114432 w 2420099"/>
                    <a:gd name="connsiteY970" fmla="*/ 755961 h 1530350"/>
                    <a:gd name="connsiteX971" fmla="*/ 2166059 w 2420099"/>
                    <a:gd name="connsiteY971" fmla="*/ 722362 h 1530350"/>
                    <a:gd name="connsiteX972" fmla="*/ 1843132 w 2420099"/>
                    <a:gd name="connsiteY972" fmla="*/ 688763 h 1530350"/>
                    <a:gd name="connsiteX973" fmla="*/ 1791505 w 2420099"/>
                    <a:gd name="connsiteY973" fmla="*/ 722363 h 1530350"/>
                    <a:gd name="connsiteX974" fmla="*/ 1843130 w 2420099"/>
                    <a:gd name="connsiteY974" fmla="*/ 755961 h 1530350"/>
                    <a:gd name="connsiteX975" fmla="*/ 1894758 w 2420099"/>
                    <a:gd name="connsiteY975" fmla="*/ 722362 h 1530350"/>
                    <a:gd name="connsiteX976" fmla="*/ 1571830 w 2420099"/>
                    <a:gd name="connsiteY976" fmla="*/ 688763 h 1530350"/>
                    <a:gd name="connsiteX977" fmla="*/ 1520203 w 2420099"/>
                    <a:gd name="connsiteY977" fmla="*/ 722363 h 1530350"/>
                    <a:gd name="connsiteX978" fmla="*/ 1571830 w 2420099"/>
                    <a:gd name="connsiteY978" fmla="*/ 755963 h 1530350"/>
                    <a:gd name="connsiteX979" fmla="*/ 1623456 w 2420099"/>
                    <a:gd name="connsiteY979" fmla="*/ 722363 h 1530350"/>
                    <a:gd name="connsiteX980" fmla="*/ 1436179 w 2420099"/>
                    <a:gd name="connsiteY980" fmla="*/ 688763 h 1530350"/>
                    <a:gd name="connsiteX981" fmla="*/ 1384552 w 2420099"/>
                    <a:gd name="connsiteY981" fmla="*/ 722362 h 1530350"/>
                    <a:gd name="connsiteX982" fmla="*/ 1436179 w 2420099"/>
                    <a:gd name="connsiteY982" fmla="*/ 755962 h 1530350"/>
                    <a:gd name="connsiteX983" fmla="*/ 1487806 w 2420099"/>
                    <a:gd name="connsiteY983" fmla="*/ 722363 h 1530350"/>
                    <a:gd name="connsiteX984" fmla="*/ 2250083 w 2420099"/>
                    <a:gd name="connsiteY984" fmla="*/ 688763 h 1530350"/>
                    <a:gd name="connsiteX985" fmla="*/ 2198456 w 2420099"/>
                    <a:gd name="connsiteY985" fmla="*/ 722362 h 1530350"/>
                    <a:gd name="connsiteX986" fmla="*/ 2250082 w 2420099"/>
                    <a:gd name="connsiteY986" fmla="*/ 755961 h 1530350"/>
                    <a:gd name="connsiteX987" fmla="*/ 2301709 w 2420099"/>
                    <a:gd name="connsiteY987" fmla="*/ 722362 h 1530350"/>
                    <a:gd name="connsiteX988" fmla="*/ 1978782 w 2420099"/>
                    <a:gd name="connsiteY988" fmla="*/ 688763 h 1530350"/>
                    <a:gd name="connsiteX989" fmla="*/ 1927154 w 2420099"/>
                    <a:gd name="connsiteY989" fmla="*/ 722362 h 1530350"/>
                    <a:gd name="connsiteX990" fmla="*/ 1978783 w 2420099"/>
                    <a:gd name="connsiteY990" fmla="*/ 755963 h 1530350"/>
                    <a:gd name="connsiteX991" fmla="*/ 2030409 w 2420099"/>
                    <a:gd name="connsiteY991" fmla="*/ 722363 h 1530350"/>
                    <a:gd name="connsiteX992" fmla="*/ 1707480 w 2420099"/>
                    <a:gd name="connsiteY992" fmla="*/ 688763 h 1530350"/>
                    <a:gd name="connsiteX993" fmla="*/ 1655853 w 2420099"/>
                    <a:gd name="connsiteY993" fmla="*/ 722362 h 1530350"/>
                    <a:gd name="connsiteX994" fmla="*/ 1707480 w 2420099"/>
                    <a:gd name="connsiteY994" fmla="*/ 755963 h 1530350"/>
                    <a:gd name="connsiteX995" fmla="*/ 1759108 w 2420099"/>
                    <a:gd name="connsiteY995" fmla="*/ 722363 h 1530350"/>
                    <a:gd name="connsiteX996" fmla="*/ 418806 w 2420099"/>
                    <a:gd name="connsiteY996" fmla="*/ 644624 h 1530350"/>
                    <a:gd name="connsiteX997" fmla="*/ 367181 w 2420099"/>
                    <a:gd name="connsiteY997" fmla="*/ 678223 h 1530350"/>
                    <a:gd name="connsiteX998" fmla="*/ 418809 w 2420099"/>
                    <a:gd name="connsiteY998" fmla="*/ 711822 h 1530350"/>
                    <a:gd name="connsiteX999" fmla="*/ 470434 w 2420099"/>
                    <a:gd name="connsiteY999" fmla="*/ 678224 h 1530350"/>
                    <a:gd name="connsiteX1000" fmla="*/ 825759 w 2420099"/>
                    <a:gd name="connsiteY1000" fmla="*/ 644623 h 1530350"/>
                    <a:gd name="connsiteX1001" fmla="*/ 774129 w 2420099"/>
                    <a:gd name="connsiteY1001" fmla="*/ 678224 h 1530350"/>
                    <a:gd name="connsiteX1002" fmla="*/ 825754 w 2420099"/>
                    <a:gd name="connsiteY1002" fmla="*/ 711822 h 1530350"/>
                    <a:gd name="connsiteX1003" fmla="*/ 877384 w 2420099"/>
                    <a:gd name="connsiteY1003" fmla="*/ 678223 h 1530350"/>
                    <a:gd name="connsiteX1004" fmla="*/ 690105 w 2420099"/>
                    <a:gd name="connsiteY1004" fmla="*/ 644623 h 1530350"/>
                    <a:gd name="connsiteX1005" fmla="*/ 638480 w 2420099"/>
                    <a:gd name="connsiteY1005" fmla="*/ 678223 h 1530350"/>
                    <a:gd name="connsiteX1006" fmla="*/ 690106 w 2420099"/>
                    <a:gd name="connsiteY1006" fmla="*/ 711822 h 1530350"/>
                    <a:gd name="connsiteX1007" fmla="*/ 741735 w 2420099"/>
                    <a:gd name="connsiteY1007" fmla="*/ 678223 h 1530350"/>
                    <a:gd name="connsiteX1008" fmla="*/ 554460 w 2420099"/>
                    <a:gd name="connsiteY1008" fmla="*/ 644623 h 1530350"/>
                    <a:gd name="connsiteX1009" fmla="*/ 502829 w 2420099"/>
                    <a:gd name="connsiteY1009" fmla="*/ 678224 h 1530350"/>
                    <a:gd name="connsiteX1010" fmla="*/ 554459 w 2420099"/>
                    <a:gd name="connsiteY1010" fmla="*/ 711822 h 1530350"/>
                    <a:gd name="connsiteX1011" fmla="*/ 606084 w 2420099"/>
                    <a:gd name="connsiteY1011" fmla="*/ 678223 h 1530350"/>
                    <a:gd name="connsiteX1012" fmla="*/ 283156 w 2420099"/>
                    <a:gd name="connsiteY1012" fmla="*/ 644623 h 1530350"/>
                    <a:gd name="connsiteX1013" fmla="*/ 231530 w 2420099"/>
                    <a:gd name="connsiteY1013" fmla="*/ 678224 h 1530350"/>
                    <a:gd name="connsiteX1014" fmla="*/ 283153 w 2420099"/>
                    <a:gd name="connsiteY1014" fmla="*/ 711823 h 1530350"/>
                    <a:gd name="connsiteX1015" fmla="*/ 334786 w 2420099"/>
                    <a:gd name="connsiteY1015" fmla="*/ 678223 h 1530350"/>
                    <a:gd name="connsiteX1016" fmla="*/ 147505 w 2420099"/>
                    <a:gd name="connsiteY1016" fmla="*/ 644623 h 1530350"/>
                    <a:gd name="connsiteX1017" fmla="*/ 95878 w 2420099"/>
                    <a:gd name="connsiteY1017" fmla="*/ 678223 h 1530350"/>
                    <a:gd name="connsiteX1018" fmla="*/ 147507 w 2420099"/>
                    <a:gd name="connsiteY1018" fmla="*/ 711822 h 1530350"/>
                    <a:gd name="connsiteX1019" fmla="*/ 199131 w 2420099"/>
                    <a:gd name="connsiteY1019" fmla="*/ 678224 h 1530350"/>
                    <a:gd name="connsiteX1020" fmla="*/ 1368355 w 2420099"/>
                    <a:gd name="connsiteY1020" fmla="*/ 644623 h 1530350"/>
                    <a:gd name="connsiteX1021" fmla="*/ 1316727 w 2420099"/>
                    <a:gd name="connsiteY1021" fmla="*/ 678222 h 1530350"/>
                    <a:gd name="connsiteX1022" fmla="*/ 1368353 w 2420099"/>
                    <a:gd name="connsiteY1022" fmla="*/ 711821 h 1530350"/>
                    <a:gd name="connsiteX1023" fmla="*/ 1419980 w 2420099"/>
                    <a:gd name="connsiteY1023" fmla="*/ 678221 h 1530350"/>
                    <a:gd name="connsiteX1024" fmla="*/ 1097059 w 2420099"/>
                    <a:gd name="connsiteY1024" fmla="*/ 644623 h 1530350"/>
                    <a:gd name="connsiteX1025" fmla="*/ 1045435 w 2420099"/>
                    <a:gd name="connsiteY1025" fmla="*/ 678223 h 1530350"/>
                    <a:gd name="connsiteX1026" fmla="*/ 1097057 w 2420099"/>
                    <a:gd name="connsiteY1026" fmla="*/ 711821 h 1530350"/>
                    <a:gd name="connsiteX1027" fmla="*/ 1148678 w 2420099"/>
                    <a:gd name="connsiteY1027" fmla="*/ 678221 h 1530350"/>
                    <a:gd name="connsiteX1028" fmla="*/ 961405 w 2420099"/>
                    <a:gd name="connsiteY1028" fmla="*/ 644623 h 1530350"/>
                    <a:gd name="connsiteX1029" fmla="*/ 909777 w 2420099"/>
                    <a:gd name="connsiteY1029" fmla="*/ 678223 h 1530350"/>
                    <a:gd name="connsiteX1030" fmla="*/ 961407 w 2420099"/>
                    <a:gd name="connsiteY1030" fmla="*/ 711821 h 1530350"/>
                    <a:gd name="connsiteX1031" fmla="*/ 1013036 w 2420099"/>
                    <a:gd name="connsiteY1031" fmla="*/ 678223 h 1530350"/>
                    <a:gd name="connsiteX1032" fmla="*/ 2182258 w 2420099"/>
                    <a:gd name="connsiteY1032" fmla="*/ 644622 h 1530350"/>
                    <a:gd name="connsiteX1033" fmla="*/ 2130631 w 2420099"/>
                    <a:gd name="connsiteY1033" fmla="*/ 678221 h 1530350"/>
                    <a:gd name="connsiteX1034" fmla="*/ 2182257 w 2420099"/>
                    <a:gd name="connsiteY1034" fmla="*/ 711820 h 1530350"/>
                    <a:gd name="connsiteX1035" fmla="*/ 2233885 w 2420099"/>
                    <a:gd name="connsiteY1035" fmla="*/ 678221 h 1530350"/>
                    <a:gd name="connsiteX1036" fmla="*/ 1504004 w 2420099"/>
                    <a:gd name="connsiteY1036" fmla="*/ 644622 h 1530350"/>
                    <a:gd name="connsiteX1037" fmla="*/ 1452377 w 2420099"/>
                    <a:gd name="connsiteY1037" fmla="*/ 678221 h 1530350"/>
                    <a:gd name="connsiteX1038" fmla="*/ 1504004 w 2420099"/>
                    <a:gd name="connsiteY1038" fmla="*/ 711821 h 1530350"/>
                    <a:gd name="connsiteX1039" fmla="*/ 1555632 w 2420099"/>
                    <a:gd name="connsiteY1039" fmla="*/ 678221 h 1530350"/>
                    <a:gd name="connsiteX1040" fmla="*/ 2317909 w 2420099"/>
                    <a:gd name="connsiteY1040" fmla="*/ 644622 h 1530350"/>
                    <a:gd name="connsiteX1041" fmla="*/ 2266281 w 2420099"/>
                    <a:gd name="connsiteY1041" fmla="*/ 678221 h 1530350"/>
                    <a:gd name="connsiteX1042" fmla="*/ 2317908 w 2420099"/>
                    <a:gd name="connsiteY1042" fmla="*/ 711819 h 1530350"/>
                    <a:gd name="connsiteX1043" fmla="*/ 2369535 w 2420099"/>
                    <a:gd name="connsiteY1043" fmla="*/ 678221 h 1530350"/>
                    <a:gd name="connsiteX1044" fmla="*/ 2046608 w 2420099"/>
                    <a:gd name="connsiteY1044" fmla="*/ 644622 h 1530350"/>
                    <a:gd name="connsiteX1045" fmla="*/ 1994980 w 2420099"/>
                    <a:gd name="connsiteY1045" fmla="*/ 678221 h 1530350"/>
                    <a:gd name="connsiteX1046" fmla="*/ 2046608 w 2420099"/>
                    <a:gd name="connsiteY1046" fmla="*/ 711821 h 1530350"/>
                    <a:gd name="connsiteX1047" fmla="*/ 2098235 w 2420099"/>
                    <a:gd name="connsiteY1047" fmla="*/ 678221 h 1530350"/>
                    <a:gd name="connsiteX1048" fmla="*/ 1910956 w 2420099"/>
                    <a:gd name="connsiteY1048" fmla="*/ 644622 h 1530350"/>
                    <a:gd name="connsiteX1049" fmla="*/ 1859330 w 2420099"/>
                    <a:gd name="connsiteY1049" fmla="*/ 678221 h 1530350"/>
                    <a:gd name="connsiteX1050" fmla="*/ 1910956 w 2420099"/>
                    <a:gd name="connsiteY1050" fmla="*/ 711821 h 1530350"/>
                    <a:gd name="connsiteX1051" fmla="*/ 1962583 w 2420099"/>
                    <a:gd name="connsiteY1051" fmla="*/ 678221 h 1530350"/>
                    <a:gd name="connsiteX1052" fmla="*/ 1775306 w 2420099"/>
                    <a:gd name="connsiteY1052" fmla="*/ 644622 h 1530350"/>
                    <a:gd name="connsiteX1053" fmla="*/ 1723678 w 2420099"/>
                    <a:gd name="connsiteY1053" fmla="*/ 678221 h 1530350"/>
                    <a:gd name="connsiteX1054" fmla="*/ 1775306 w 2420099"/>
                    <a:gd name="connsiteY1054" fmla="*/ 711820 h 1530350"/>
                    <a:gd name="connsiteX1055" fmla="*/ 1826934 w 2420099"/>
                    <a:gd name="connsiteY1055" fmla="*/ 678221 h 1530350"/>
                    <a:gd name="connsiteX1056" fmla="*/ 1639656 w 2420099"/>
                    <a:gd name="connsiteY1056" fmla="*/ 644622 h 1530350"/>
                    <a:gd name="connsiteX1057" fmla="*/ 1588029 w 2420099"/>
                    <a:gd name="connsiteY1057" fmla="*/ 678221 h 1530350"/>
                    <a:gd name="connsiteX1058" fmla="*/ 1639655 w 2420099"/>
                    <a:gd name="connsiteY1058" fmla="*/ 711821 h 1530350"/>
                    <a:gd name="connsiteX1059" fmla="*/ 1691282 w 2420099"/>
                    <a:gd name="connsiteY1059" fmla="*/ 678221 h 1530350"/>
                    <a:gd name="connsiteX1060" fmla="*/ 1232703 w 2420099"/>
                    <a:gd name="connsiteY1060" fmla="*/ 644622 h 1530350"/>
                    <a:gd name="connsiteX1061" fmla="*/ 1181075 w 2420099"/>
                    <a:gd name="connsiteY1061" fmla="*/ 678222 h 1530350"/>
                    <a:gd name="connsiteX1062" fmla="*/ 1232704 w 2420099"/>
                    <a:gd name="connsiteY1062" fmla="*/ 711822 h 1530350"/>
                    <a:gd name="connsiteX1063" fmla="*/ 1284331 w 2420099"/>
                    <a:gd name="connsiteY1063" fmla="*/ 678223 h 1530350"/>
                    <a:gd name="connsiteX1064" fmla="*/ 350979 w 2420099"/>
                    <a:gd name="connsiteY1064" fmla="*/ 600483 h 1530350"/>
                    <a:gd name="connsiteX1065" fmla="*/ 299352 w 2420099"/>
                    <a:gd name="connsiteY1065" fmla="*/ 634082 h 1530350"/>
                    <a:gd name="connsiteX1066" fmla="*/ 350981 w 2420099"/>
                    <a:gd name="connsiteY1066" fmla="*/ 667681 h 1530350"/>
                    <a:gd name="connsiteX1067" fmla="*/ 402605 w 2420099"/>
                    <a:gd name="connsiteY1067" fmla="*/ 634082 h 1530350"/>
                    <a:gd name="connsiteX1068" fmla="*/ 1164879 w 2420099"/>
                    <a:gd name="connsiteY1068" fmla="*/ 600482 h 1530350"/>
                    <a:gd name="connsiteX1069" fmla="*/ 1113251 w 2420099"/>
                    <a:gd name="connsiteY1069" fmla="*/ 634081 h 1530350"/>
                    <a:gd name="connsiteX1070" fmla="*/ 1164877 w 2420099"/>
                    <a:gd name="connsiteY1070" fmla="*/ 667679 h 1530350"/>
                    <a:gd name="connsiteX1071" fmla="*/ 1216504 w 2420099"/>
                    <a:gd name="connsiteY1071" fmla="*/ 634080 h 1530350"/>
                    <a:gd name="connsiteX1072" fmla="*/ 893580 w 2420099"/>
                    <a:gd name="connsiteY1072" fmla="*/ 600482 h 1530350"/>
                    <a:gd name="connsiteX1073" fmla="*/ 841957 w 2420099"/>
                    <a:gd name="connsiteY1073" fmla="*/ 634081 h 1530350"/>
                    <a:gd name="connsiteX1074" fmla="*/ 893577 w 2420099"/>
                    <a:gd name="connsiteY1074" fmla="*/ 667680 h 1530350"/>
                    <a:gd name="connsiteX1075" fmla="*/ 945208 w 2420099"/>
                    <a:gd name="connsiteY1075" fmla="*/ 634081 h 1530350"/>
                    <a:gd name="connsiteX1076" fmla="*/ 757932 w 2420099"/>
                    <a:gd name="connsiteY1076" fmla="*/ 600482 h 1530350"/>
                    <a:gd name="connsiteX1077" fmla="*/ 706307 w 2420099"/>
                    <a:gd name="connsiteY1077" fmla="*/ 634081 h 1530350"/>
                    <a:gd name="connsiteX1078" fmla="*/ 757933 w 2420099"/>
                    <a:gd name="connsiteY1078" fmla="*/ 667681 h 1530350"/>
                    <a:gd name="connsiteX1079" fmla="*/ 809561 w 2420099"/>
                    <a:gd name="connsiteY1079" fmla="*/ 634082 h 1530350"/>
                    <a:gd name="connsiteX1080" fmla="*/ 622282 w 2420099"/>
                    <a:gd name="connsiteY1080" fmla="*/ 600482 h 1530350"/>
                    <a:gd name="connsiteX1081" fmla="*/ 570655 w 2420099"/>
                    <a:gd name="connsiteY1081" fmla="*/ 634082 h 1530350"/>
                    <a:gd name="connsiteX1082" fmla="*/ 622282 w 2420099"/>
                    <a:gd name="connsiteY1082" fmla="*/ 667680 h 1530350"/>
                    <a:gd name="connsiteX1083" fmla="*/ 673909 w 2420099"/>
                    <a:gd name="connsiteY1083" fmla="*/ 634081 h 1530350"/>
                    <a:gd name="connsiteX1084" fmla="*/ 486633 w 2420099"/>
                    <a:gd name="connsiteY1084" fmla="*/ 600482 h 1530350"/>
                    <a:gd name="connsiteX1085" fmla="*/ 435005 w 2420099"/>
                    <a:gd name="connsiteY1085" fmla="*/ 634082 h 1530350"/>
                    <a:gd name="connsiteX1086" fmla="*/ 486631 w 2420099"/>
                    <a:gd name="connsiteY1086" fmla="*/ 667681 h 1530350"/>
                    <a:gd name="connsiteX1087" fmla="*/ 538259 w 2420099"/>
                    <a:gd name="connsiteY1087" fmla="*/ 634082 h 1530350"/>
                    <a:gd name="connsiteX1088" fmla="*/ 215330 w 2420099"/>
                    <a:gd name="connsiteY1088" fmla="*/ 600482 h 1530350"/>
                    <a:gd name="connsiteX1089" fmla="*/ 163702 w 2420099"/>
                    <a:gd name="connsiteY1089" fmla="*/ 634082 h 1530350"/>
                    <a:gd name="connsiteX1090" fmla="*/ 215330 w 2420099"/>
                    <a:gd name="connsiteY1090" fmla="*/ 667681 h 1530350"/>
                    <a:gd name="connsiteX1091" fmla="*/ 266958 w 2420099"/>
                    <a:gd name="connsiteY1091" fmla="*/ 634081 h 1530350"/>
                    <a:gd name="connsiteX1092" fmla="*/ 79679 w 2420099"/>
                    <a:gd name="connsiteY1092" fmla="*/ 600482 h 1530350"/>
                    <a:gd name="connsiteX1093" fmla="*/ 28054 w 2420099"/>
                    <a:gd name="connsiteY1093" fmla="*/ 634082 h 1530350"/>
                    <a:gd name="connsiteX1094" fmla="*/ 79680 w 2420099"/>
                    <a:gd name="connsiteY1094" fmla="*/ 667680 h 1530350"/>
                    <a:gd name="connsiteX1095" fmla="*/ 131307 w 2420099"/>
                    <a:gd name="connsiteY1095" fmla="*/ 634082 h 1530350"/>
                    <a:gd name="connsiteX1096" fmla="*/ 1436180 w 2420099"/>
                    <a:gd name="connsiteY1096" fmla="*/ 600481 h 1530350"/>
                    <a:gd name="connsiteX1097" fmla="*/ 1384553 w 2420099"/>
                    <a:gd name="connsiteY1097" fmla="*/ 634081 h 1530350"/>
                    <a:gd name="connsiteX1098" fmla="*/ 1436178 w 2420099"/>
                    <a:gd name="connsiteY1098" fmla="*/ 667679 h 1530350"/>
                    <a:gd name="connsiteX1099" fmla="*/ 1487806 w 2420099"/>
                    <a:gd name="connsiteY1099" fmla="*/ 634080 h 1530350"/>
                    <a:gd name="connsiteX1100" fmla="*/ 1300528 w 2420099"/>
                    <a:gd name="connsiteY1100" fmla="*/ 600481 h 1530350"/>
                    <a:gd name="connsiteX1101" fmla="*/ 1248902 w 2420099"/>
                    <a:gd name="connsiteY1101" fmla="*/ 634081 h 1530350"/>
                    <a:gd name="connsiteX1102" fmla="*/ 1300530 w 2420099"/>
                    <a:gd name="connsiteY1102" fmla="*/ 667680 h 1530350"/>
                    <a:gd name="connsiteX1103" fmla="*/ 1352156 w 2420099"/>
                    <a:gd name="connsiteY1103" fmla="*/ 634081 h 1530350"/>
                    <a:gd name="connsiteX1104" fmla="*/ 1029234 w 2420099"/>
                    <a:gd name="connsiteY1104" fmla="*/ 600481 h 1530350"/>
                    <a:gd name="connsiteX1105" fmla="*/ 977606 w 2420099"/>
                    <a:gd name="connsiteY1105" fmla="*/ 634080 h 1530350"/>
                    <a:gd name="connsiteX1106" fmla="*/ 1029234 w 2420099"/>
                    <a:gd name="connsiteY1106" fmla="*/ 667681 h 1530350"/>
                    <a:gd name="connsiteX1107" fmla="*/ 1080866 w 2420099"/>
                    <a:gd name="connsiteY1107" fmla="*/ 634082 h 1530350"/>
                    <a:gd name="connsiteX1108" fmla="*/ 2250085 w 2420099"/>
                    <a:gd name="connsiteY1108" fmla="*/ 600481 h 1530350"/>
                    <a:gd name="connsiteX1109" fmla="*/ 2198457 w 2420099"/>
                    <a:gd name="connsiteY1109" fmla="*/ 634080 h 1530350"/>
                    <a:gd name="connsiteX1110" fmla="*/ 2250083 w 2420099"/>
                    <a:gd name="connsiteY1110" fmla="*/ 667679 h 1530350"/>
                    <a:gd name="connsiteX1111" fmla="*/ 2301709 w 2420099"/>
                    <a:gd name="connsiteY1111" fmla="*/ 634079 h 1530350"/>
                    <a:gd name="connsiteX1112" fmla="*/ 2114433 w 2420099"/>
                    <a:gd name="connsiteY1112" fmla="*/ 600481 h 1530350"/>
                    <a:gd name="connsiteX1113" fmla="*/ 2062806 w 2420099"/>
                    <a:gd name="connsiteY1113" fmla="*/ 634079 h 1530350"/>
                    <a:gd name="connsiteX1114" fmla="*/ 2114433 w 2420099"/>
                    <a:gd name="connsiteY1114" fmla="*/ 667679 h 1530350"/>
                    <a:gd name="connsiteX1115" fmla="*/ 2166060 w 2420099"/>
                    <a:gd name="connsiteY1115" fmla="*/ 634080 h 1530350"/>
                    <a:gd name="connsiteX1116" fmla="*/ 1978783 w 2420099"/>
                    <a:gd name="connsiteY1116" fmla="*/ 600481 h 1530350"/>
                    <a:gd name="connsiteX1117" fmla="*/ 1927155 w 2420099"/>
                    <a:gd name="connsiteY1117" fmla="*/ 634080 h 1530350"/>
                    <a:gd name="connsiteX1118" fmla="*/ 1978782 w 2420099"/>
                    <a:gd name="connsiteY1118" fmla="*/ 667679 h 1530350"/>
                    <a:gd name="connsiteX1119" fmla="*/ 2030409 w 2420099"/>
                    <a:gd name="connsiteY1119" fmla="*/ 634079 h 1530350"/>
                    <a:gd name="connsiteX1120" fmla="*/ 1843130 w 2420099"/>
                    <a:gd name="connsiteY1120" fmla="*/ 600481 h 1530350"/>
                    <a:gd name="connsiteX1121" fmla="*/ 1791504 w 2420099"/>
                    <a:gd name="connsiteY1121" fmla="*/ 634079 h 1530350"/>
                    <a:gd name="connsiteX1122" fmla="*/ 1843131 w 2420099"/>
                    <a:gd name="connsiteY1122" fmla="*/ 667679 h 1530350"/>
                    <a:gd name="connsiteX1123" fmla="*/ 1894758 w 2420099"/>
                    <a:gd name="connsiteY1123" fmla="*/ 634080 h 1530350"/>
                    <a:gd name="connsiteX1124" fmla="*/ 1707482 w 2420099"/>
                    <a:gd name="connsiteY1124" fmla="*/ 600481 h 1530350"/>
                    <a:gd name="connsiteX1125" fmla="*/ 1655854 w 2420099"/>
                    <a:gd name="connsiteY1125" fmla="*/ 634080 h 1530350"/>
                    <a:gd name="connsiteX1126" fmla="*/ 1707480 w 2420099"/>
                    <a:gd name="connsiteY1126" fmla="*/ 667679 h 1530350"/>
                    <a:gd name="connsiteX1127" fmla="*/ 1759107 w 2420099"/>
                    <a:gd name="connsiteY1127" fmla="*/ 634079 h 1530350"/>
                    <a:gd name="connsiteX1128" fmla="*/ 1571830 w 2420099"/>
                    <a:gd name="connsiteY1128" fmla="*/ 600481 h 1530350"/>
                    <a:gd name="connsiteX1129" fmla="*/ 1520204 w 2420099"/>
                    <a:gd name="connsiteY1129" fmla="*/ 634080 h 1530350"/>
                    <a:gd name="connsiteX1130" fmla="*/ 1571830 w 2420099"/>
                    <a:gd name="connsiteY1130" fmla="*/ 667679 h 1530350"/>
                    <a:gd name="connsiteX1131" fmla="*/ 1623457 w 2420099"/>
                    <a:gd name="connsiteY1131" fmla="*/ 634080 h 1530350"/>
                    <a:gd name="connsiteX1132" fmla="*/ 961405 w 2420099"/>
                    <a:gd name="connsiteY1132" fmla="*/ 556341 h 1530350"/>
                    <a:gd name="connsiteX1133" fmla="*/ 909777 w 2420099"/>
                    <a:gd name="connsiteY1133" fmla="*/ 589940 h 1530350"/>
                    <a:gd name="connsiteX1134" fmla="*/ 961407 w 2420099"/>
                    <a:gd name="connsiteY1134" fmla="*/ 623539 h 1530350"/>
                    <a:gd name="connsiteX1135" fmla="*/ 1013036 w 2420099"/>
                    <a:gd name="connsiteY1135" fmla="*/ 589939 h 1530350"/>
                    <a:gd name="connsiteX1136" fmla="*/ 690109 w 2420099"/>
                    <a:gd name="connsiteY1136" fmla="*/ 556341 h 1530350"/>
                    <a:gd name="connsiteX1137" fmla="*/ 638480 w 2420099"/>
                    <a:gd name="connsiteY1137" fmla="*/ 589941 h 1530350"/>
                    <a:gd name="connsiteX1138" fmla="*/ 690105 w 2420099"/>
                    <a:gd name="connsiteY1138" fmla="*/ 623539 h 1530350"/>
                    <a:gd name="connsiteX1139" fmla="*/ 741734 w 2420099"/>
                    <a:gd name="connsiteY1139" fmla="*/ 589940 h 1530350"/>
                    <a:gd name="connsiteX1140" fmla="*/ 554460 w 2420099"/>
                    <a:gd name="connsiteY1140" fmla="*/ 556341 h 1530350"/>
                    <a:gd name="connsiteX1141" fmla="*/ 502832 w 2420099"/>
                    <a:gd name="connsiteY1141" fmla="*/ 589940 h 1530350"/>
                    <a:gd name="connsiteX1142" fmla="*/ 554459 w 2420099"/>
                    <a:gd name="connsiteY1142" fmla="*/ 623539 h 1530350"/>
                    <a:gd name="connsiteX1143" fmla="*/ 606084 w 2420099"/>
                    <a:gd name="connsiteY1143" fmla="*/ 589941 h 1530350"/>
                    <a:gd name="connsiteX1144" fmla="*/ 418807 w 2420099"/>
                    <a:gd name="connsiteY1144" fmla="*/ 556341 h 1530350"/>
                    <a:gd name="connsiteX1145" fmla="*/ 367179 w 2420099"/>
                    <a:gd name="connsiteY1145" fmla="*/ 589940 h 1530350"/>
                    <a:gd name="connsiteX1146" fmla="*/ 418806 w 2420099"/>
                    <a:gd name="connsiteY1146" fmla="*/ 623541 h 1530350"/>
                    <a:gd name="connsiteX1147" fmla="*/ 470434 w 2420099"/>
                    <a:gd name="connsiteY1147" fmla="*/ 589940 h 1530350"/>
                    <a:gd name="connsiteX1148" fmla="*/ 283152 w 2420099"/>
                    <a:gd name="connsiteY1148" fmla="*/ 556341 h 1530350"/>
                    <a:gd name="connsiteX1149" fmla="*/ 231529 w 2420099"/>
                    <a:gd name="connsiteY1149" fmla="*/ 589939 h 1530350"/>
                    <a:gd name="connsiteX1150" fmla="*/ 283156 w 2420099"/>
                    <a:gd name="connsiteY1150" fmla="*/ 623539 h 1530350"/>
                    <a:gd name="connsiteX1151" fmla="*/ 334785 w 2420099"/>
                    <a:gd name="connsiteY1151" fmla="*/ 589941 h 1530350"/>
                    <a:gd name="connsiteX1152" fmla="*/ 1232703 w 2420099"/>
                    <a:gd name="connsiteY1152" fmla="*/ 556341 h 1530350"/>
                    <a:gd name="connsiteX1153" fmla="*/ 1181078 w 2420099"/>
                    <a:gd name="connsiteY1153" fmla="*/ 589940 h 1530350"/>
                    <a:gd name="connsiteX1154" fmla="*/ 1232702 w 2420099"/>
                    <a:gd name="connsiteY1154" fmla="*/ 623538 h 1530350"/>
                    <a:gd name="connsiteX1155" fmla="*/ 1284329 w 2420099"/>
                    <a:gd name="connsiteY1155" fmla="*/ 589939 h 1530350"/>
                    <a:gd name="connsiteX1156" fmla="*/ 1097059 w 2420099"/>
                    <a:gd name="connsiteY1156" fmla="*/ 556341 h 1530350"/>
                    <a:gd name="connsiteX1157" fmla="*/ 1045436 w 2420099"/>
                    <a:gd name="connsiteY1157" fmla="*/ 589939 h 1530350"/>
                    <a:gd name="connsiteX1158" fmla="*/ 1097059 w 2420099"/>
                    <a:gd name="connsiteY1158" fmla="*/ 623539 h 1530350"/>
                    <a:gd name="connsiteX1159" fmla="*/ 1148681 w 2420099"/>
                    <a:gd name="connsiteY1159" fmla="*/ 589940 h 1530350"/>
                    <a:gd name="connsiteX1160" fmla="*/ 825758 w 2420099"/>
                    <a:gd name="connsiteY1160" fmla="*/ 556341 h 1530350"/>
                    <a:gd name="connsiteX1161" fmla="*/ 774129 w 2420099"/>
                    <a:gd name="connsiteY1161" fmla="*/ 589940 h 1530350"/>
                    <a:gd name="connsiteX1162" fmla="*/ 825758 w 2420099"/>
                    <a:gd name="connsiteY1162" fmla="*/ 623539 h 1530350"/>
                    <a:gd name="connsiteX1163" fmla="*/ 877384 w 2420099"/>
                    <a:gd name="connsiteY1163" fmla="*/ 589940 h 1530350"/>
                    <a:gd name="connsiteX1164" fmla="*/ 2317910 w 2420099"/>
                    <a:gd name="connsiteY1164" fmla="*/ 556340 h 1530350"/>
                    <a:gd name="connsiteX1165" fmla="*/ 2266283 w 2420099"/>
                    <a:gd name="connsiteY1165" fmla="*/ 589939 h 1530350"/>
                    <a:gd name="connsiteX1166" fmla="*/ 2317908 w 2420099"/>
                    <a:gd name="connsiteY1166" fmla="*/ 623537 h 1530350"/>
                    <a:gd name="connsiteX1167" fmla="*/ 2369535 w 2420099"/>
                    <a:gd name="connsiteY1167" fmla="*/ 589938 h 1530350"/>
                    <a:gd name="connsiteX1168" fmla="*/ 2046608 w 2420099"/>
                    <a:gd name="connsiteY1168" fmla="*/ 556340 h 1530350"/>
                    <a:gd name="connsiteX1169" fmla="*/ 1994980 w 2420099"/>
                    <a:gd name="connsiteY1169" fmla="*/ 589939 h 1530350"/>
                    <a:gd name="connsiteX1170" fmla="*/ 2046607 w 2420099"/>
                    <a:gd name="connsiteY1170" fmla="*/ 623538 h 1530350"/>
                    <a:gd name="connsiteX1171" fmla="*/ 2098235 w 2420099"/>
                    <a:gd name="connsiteY1171" fmla="*/ 589939 h 1530350"/>
                    <a:gd name="connsiteX1172" fmla="*/ 1775306 w 2420099"/>
                    <a:gd name="connsiteY1172" fmla="*/ 556340 h 1530350"/>
                    <a:gd name="connsiteX1173" fmla="*/ 1723679 w 2420099"/>
                    <a:gd name="connsiteY1173" fmla="*/ 589939 h 1530350"/>
                    <a:gd name="connsiteX1174" fmla="*/ 1775306 w 2420099"/>
                    <a:gd name="connsiteY1174" fmla="*/ 623538 h 1530350"/>
                    <a:gd name="connsiteX1175" fmla="*/ 1826933 w 2420099"/>
                    <a:gd name="connsiteY1175" fmla="*/ 589939 h 1530350"/>
                    <a:gd name="connsiteX1176" fmla="*/ 1504005 w 2420099"/>
                    <a:gd name="connsiteY1176" fmla="*/ 556340 h 1530350"/>
                    <a:gd name="connsiteX1177" fmla="*/ 1452378 w 2420099"/>
                    <a:gd name="connsiteY1177" fmla="*/ 589940 h 1530350"/>
                    <a:gd name="connsiteX1178" fmla="*/ 1504004 w 2420099"/>
                    <a:gd name="connsiteY1178" fmla="*/ 623538 h 1530350"/>
                    <a:gd name="connsiteX1179" fmla="*/ 1555631 w 2420099"/>
                    <a:gd name="connsiteY1179" fmla="*/ 589938 h 1530350"/>
                    <a:gd name="connsiteX1180" fmla="*/ 147507 w 2420099"/>
                    <a:gd name="connsiteY1180" fmla="*/ 556340 h 1530350"/>
                    <a:gd name="connsiteX1181" fmla="*/ 95878 w 2420099"/>
                    <a:gd name="connsiteY1181" fmla="*/ 589941 h 1530350"/>
                    <a:gd name="connsiteX1182" fmla="*/ 147503 w 2420099"/>
                    <a:gd name="connsiteY1182" fmla="*/ 623539 h 1530350"/>
                    <a:gd name="connsiteX1183" fmla="*/ 199131 w 2420099"/>
                    <a:gd name="connsiteY1183" fmla="*/ 589939 h 1530350"/>
                    <a:gd name="connsiteX1184" fmla="*/ 2182258 w 2420099"/>
                    <a:gd name="connsiteY1184" fmla="*/ 556339 h 1530350"/>
                    <a:gd name="connsiteX1185" fmla="*/ 2130630 w 2420099"/>
                    <a:gd name="connsiteY1185" fmla="*/ 589938 h 1530350"/>
                    <a:gd name="connsiteX1186" fmla="*/ 2182258 w 2420099"/>
                    <a:gd name="connsiteY1186" fmla="*/ 623538 h 1530350"/>
                    <a:gd name="connsiteX1187" fmla="*/ 2233887 w 2420099"/>
                    <a:gd name="connsiteY1187" fmla="*/ 589939 h 1530350"/>
                    <a:gd name="connsiteX1188" fmla="*/ 1910956 w 2420099"/>
                    <a:gd name="connsiteY1188" fmla="*/ 556339 h 1530350"/>
                    <a:gd name="connsiteX1189" fmla="*/ 1859328 w 2420099"/>
                    <a:gd name="connsiteY1189" fmla="*/ 589938 h 1530350"/>
                    <a:gd name="connsiteX1190" fmla="*/ 1910956 w 2420099"/>
                    <a:gd name="connsiteY1190" fmla="*/ 623538 h 1530350"/>
                    <a:gd name="connsiteX1191" fmla="*/ 1962584 w 2420099"/>
                    <a:gd name="connsiteY1191" fmla="*/ 589939 h 1530350"/>
                    <a:gd name="connsiteX1192" fmla="*/ 1639655 w 2420099"/>
                    <a:gd name="connsiteY1192" fmla="*/ 556339 h 1530350"/>
                    <a:gd name="connsiteX1193" fmla="*/ 1588028 w 2420099"/>
                    <a:gd name="connsiteY1193" fmla="*/ 589939 h 1530350"/>
                    <a:gd name="connsiteX1194" fmla="*/ 1639655 w 2420099"/>
                    <a:gd name="connsiteY1194" fmla="*/ 623538 h 1530350"/>
                    <a:gd name="connsiteX1195" fmla="*/ 1691282 w 2420099"/>
                    <a:gd name="connsiteY1195" fmla="*/ 589939 h 1530350"/>
                    <a:gd name="connsiteX1196" fmla="*/ 1368354 w 2420099"/>
                    <a:gd name="connsiteY1196" fmla="*/ 556339 h 1530350"/>
                    <a:gd name="connsiteX1197" fmla="*/ 1316727 w 2420099"/>
                    <a:gd name="connsiteY1197" fmla="*/ 589939 h 1530350"/>
                    <a:gd name="connsiteX1198" fmla="*/ 1368355 w 2420099"/>
                    <a:gd name="connsiteY1198" fmla="*/ 623539 h 1530350"/>
                    <a:gd name="connsiteX1199" fmla="*/ 1419983 w 2420099"/>
                    <a:gd name="connsiteY1199" fmla="*/ 589940 h 1530350"/>
                    <a:gd name="connsiteX1200" fmla="*/ 1029236 w 2420099"/>
                    <a:gd name="connsiteY1200" fmla="*/ 512200 h 1530350"/>
                    <a:gd name="connsiteX1201" fmla="*/ 977609 w 2420099"/>
                    <a:gd name="connsiteY1201" fmla="*/ 545799 h 1530350"/>
                    <a:gd name="connsiteX1202" fmla="*/ 1029236 w 2420099"/>
                    <a:gd name="connsiteY1202" fmla="*/ 579397 h 1530350"/>
                    <a:gd name="connsiteX1203" fmla="*/ 1080862 w 2420099"/>
                    <a:gd name="connsiteY1203" fmla="*/ 545798 h 1530350"/>
                    <a:gd name="connsiteX1204" fmla="*/ 215330 w 2420099"/>
                    <a:gd name="connsiteY1204" fmla="*/ 512200 h 1530350"/>
                    <a:gd name="connsiteX1205" fmla="*/ 163704 w 2420099"/>
                    <a:gd name="connsiteY1205" fmla="*/ 545799 h 1530350"/>
                    <a:gd name="connsiteX1206" fmla="*/ 215331 w 2420099"/>
                    <a:gd name="connsiteY1206" fmla="*/ 579397 h 1530350"/>
                    <a:gd name="connsiteX1207" fmla="*/ 266955 w 2420099"/>
                    <a:gd name="connsiteY1207" fmla="*/ 545799 h 1530350"/>
                    <a:gd name="connsiteX1208" fmla="*/ 757935 w 2420099"/>
                    <a:gd name="connsiteY1208" fmla="*/ 512200 h 1530350"/>
                    <a:gd name="connsiteX1209" fmla="*/ 706307 w 2420099"/>
                    <a:gd name="connsiteY1209" fmla="*/ 545799 h 1530350"/>
                    <a:gd name="connsiteX1210" fmla="*/ 757932 w 2420099"/>
                    <a:gd name="connsiteY1210" fmla="*/ 579399 h 1530350"/>
                    <a:gd name="connsiteX1211" fmla="*/ 809557 w 2420099"/>
                    <a:gd name="connsiteY1211" fmla="*/ 545799 h 1530350"/>
                    <a:gd name="connsiteX1212" fmla="*/ 486631 w 2420099"/>
                    <a:gd name="connsiteY1212" fmla="*/ 512200 h 1530350"/>
                    <a:gd name="connsiteX1213" fmla="*/ 435005 w 2420099"/>
                    <a:gd name="connsiteY1213" fmla="*/ 545799 h 1530350"/>
                    <a:gd name="connsiteX1214" fmla="*/ 486633 w 2420099"/>
                    <a:gd name="connsiteY1214" fmla="*/ 579398 h 1530350"/>
                    <a:gd name="connsiteX1215" fmla="*/ 538259 w 2420099"/>
                    <a:gd name="connsiteY1215" fmla="*/ 545799 h 1530350"/>
                    <a:gd name="connsiteX1216" fmla="*/ 1300530 w 2420099"/>
                    <a:gd name="connsiteY1216" fmla="*/ 512199 h 1530350"/>
                    <a:gd name="connsiteX1217" fmla="*/ 1248903 w 2420099"/>
                    <a:gd name="connsiteY1217" fmla="*/ 545799 h 1530350"/>
                    <a:gd name="connsiteX1218" fmla="*/ 1300527 w 2420099"/>
                    <a:gd name="connsiteY1218" fmla="*/ 579397 h 1530350"/>
                    <a:gd name="connsiteX1219" fmla="*/ 1352155 w 2420099"/>
                    <a:gd name="connsiteY1219" fmla="*/ 545797 h 1530350"/>
                    <a:gd name="connsiteX1220" fmla="*/ 1164877 w 2420099"/>
                    <a:gd name="connsiteY1220" fmla="*/ 512199 h 1530350"/>
                    <a:gd name="connsiteX1221" fmla="*/ 1113251 w 2420099"/>
                    <a:gd name="connsiteY1221" fmla="*/ 545798 h 1530350"/>
                    <a:gd name="connsiteX1222" fmla="*/ 1164879 w 2420099"/>
                    <a:gd name="connsiteY1222" fmla="*/ 579397 h 1530350"/>
                    <a:gd name="connsiteX1223" fmla="*/ 1216505 w 2420099"/>
                    <a:gd name="connsiteY1223" fmla="*/ 545798 h 1530350"/>
                    <a:gd name="connsiteX1224" fmla="*/ 893580 w 2420099"/>
                    <a:gd name="connsiteY1224" fmla="*/ 512199 h 1530350"/>
                    <a:gd name="connsiteX1225" fmla="*/ 841957 w 2420099"/>
                    <a:gd name="connsiteY1225" fmla="*/ 545799 h 1530350"/>
                    <a:gd name="connsiteX1226" fmla="*/ 893580 w 2420099"/>
                    <a:gd name="connsiteY1226" fmla="*/ 579398 h 1530350"/>
                    <a:gd name="connsiteX1227" fmla="*/ 945208 w 2420099"/>
                    <a:gd name="connsiteY1227" fmla="*/ 545799 h 1530350"/>
                    <a:gd name="connsiteX1228" fmla="*/ 622281 w 2420099"/>
                    <a:gd name="connsiteY1228" fmla="*/ 512199 h 1530350"/>
                    <a:gd name="connsiteX1229" fmla="*/ 570655 w 2420099"/>
                    <a:gd name="connsiteY1229" fmla="*/ 545799 h 1530350"/>
                    <a:gd name="connsiteX1230" fmla="*/ 622283 w 2420099"/>
                    <a:gd name="connsiteY1230" fmla="*/ 579399 h 1530350"/>
                    <a:gd name="connsiteX1231" fmla="*/ 673913 w 2420099"/>
                    <a:gd name="connsiteY1231" fmla="*/ 545799 h 1530350"/>
                    <a:gd name="connsiteX1232" fmla="*/ 350981 w 2420099"/>
                    <a:gd name="connsiteY1232" fmla="*/ 512199 h 1530350"/>
                    <a:gd name="connsiteX1233" fmla="*/ 299352 w 2420099"/>
                    <a:gd name="connsiteY1233" fmla="*/ 545798 h 1530350"/>
                    <a:gd name="connsiteX1234" fmla="*/ 350979 w 2420099"/>
                    <a:gd name="connsiteY1234" fmla="*/ 579399 h 1530350"/>
                    <a:gd name="connsiteX1235" fmla="*/ 402609 w 2420099"/>
                    <a:gd name="connsiteY1235" fmla="*/ 545799 h 1530350"/>
                    <a:gd name="connsiteX1236" fmla="*/ 1843132 w 2420099"/>
                    <a:gd name="connsiteY1236" fmla="*/ 512199 h 1530350"/>
                    <a:gd name="connsiteX1237" fmla="*/ 1791504 w 2420099"/>
                    <a:gd name="connsiteY1237" fmla="*/ 545798 h 1530350"/>
                    <a:gd name="connsiteX1238" fmla="*/ 1843130 w 2420099"/>
                    <a:gd name="connsiteY1238" fmla="*/ 579397 h 1530350"/>
                    <a:gd name="connsiteX1239" fmla="*/ 1894758 w 2420099"/>
                    <a:gd name="connsiteY1239" fmla="*/ 545797 h 1530350"/>
                    <a:gd name="connsiteX1240" fmla="*/ 1571832 w 2420099"/>
                    <a:gd name="connsiteY1240" fmla="*/ 512199 h 1530350"/>
                    <a:gd name="connsiteX1241" fmla="*/ 1520204 w 2420099"/>
                    <a:gd name="connsiteY1241" fmla="*/ 545798 h 1530350"/>
                    <a:gd name="connsiteX1242" fmla="*/ 1571829 w 2420099"/>
                    <a:gd name="connsiteY1242" fmla="*/ 579397 h 1530350"/>
                    <a:gd name="connsiteX1243" fmla="*/ 1623456 w 2420099"/>
                    <a:gd name="connsiteY1243" fmla="*/ 545797 h 1530350"/>
                    <a:gd name="connsiteX1244" fmla="*/ 2250083 w 2420099"/>
                    <a:gd name="connsiteY1244" fmla="*/ 512198 h 1530350"/>
                    <a:gd name="connsiteX1245" fmla="*/ 2198457 w 2420099"/>
                    <a:gd name="connsiteY1245" fmla="*/ 545797 h 1530350"/>
                    <a:gd name="connsiteX1246" fmla="*/ 2250085 w 2420099"/>
                    <a:gd name="connsiteY1246" fmla="*/ 579396 h 1530350"/>
                    <a:gd name="connsiteX1247" fmla="*/ 2301711 w 2420099"/>
                    <a:gd name="connsiteY1247" fmla="*/ 545798 h 1530350"/>
                    <a:gd name="connsiteX1248" fmla="*/ 2114434 w 2420099"/>
                    <a:gd name="connsiteY1248" fmla="*/ 512198 h 1530350"/>
                    <a:gd name="connsiteX1249" fmla="*/ 2062806 w 2420099"/>
                    <a:gd name="connsiteY1249" fmla="*/ 545798 h 1530350"/>
                    <a:gd name="connsiteX1250" fmla="*/ 2114433 w 2420099"/>
                    <a:gd name="connsiteY1250" fmla="*/ 579396 h 1530350"/>
                    <a:gd name="connsiteX1251" fmla="*/ 2166060 w 2420099"/>
                    <a:gd name="connsiteY1251" fmla="*/ 545797 h 1530350"/>
                    <a:gd name="connsiteX1252" fmla="*/ 1707480 w 2420099"/>
                    <a:gd name="connsiteY1252" fmla="*/ 512198 h 1530350"/>
                    <a:gd name="connsiteX1253" fmla="*/ 1655854 w 2420099"/>
                    <a:gd name="connsiteY1253" fmla="*/ 545797 h 1530350"/>
                    <a:gd name="connsiteX1254" fmla="*/ 1707481 w 2420099"/>
                    <a:gd name="connsiteY1254" fmla="*/ 579397 h 1530350"/>
                    <a:gd name="connsiteX1255" fmla="*/ 1759107 w 2420099"/>
                    <a:gd name="connsiteY1255" fmla="*/ 545798 h 1530350"/>
                    <a:gd name="connsiteX1256" fmla="*/ 1436179 w 2420099"/>
                    <a:gd name="connsiteY1256" fmla="*/ 512198 h 1530350"/>
                    <a:gd name="connsiteX1257" fmla="*/ 1384552 w 2420099"/>
                    <a:gd name="connsiteY1257" fmla="*/ 545797 h 1530350"/>
                    <a:gd name="connsiteX1258" fmla="*/ 1436180 w 2420099"/>
                    <a:gd name="connsiteY1258" fmla="*/ 579398 h 1530350"/>
                    <a:gd name="connsiteX1259" fmla="*/ 1487807 w 2420099"/>
                    <a:gd name="connsiteY1259" fmla="*/ 545798 h 1530350"/>
                    <a:gd name="connsiteX1260" fmla="*/ 1978782 w 2420099"/>
                    <a:gd name="connsiteY1260" fmla="*/ 512198 h 1530350"/>
                    <a:gd name="connsiteX1261" fmla="*/ 1927154 w 2420099"/>
                    <a:gd name="connsiteY1261" fmla="*/ 545797 h 1530350"/>
                    <a:gd name="connsiteX1262" fmla="*/ 1978783 w 2420099"/>
                    <a:gd name="connsiteY1262" fmla="*/ 579396 h 1530350"/>
                    <a:gd name="connsiteX1263" fmla="*/ 2030409 w 2420099"/>
                    <a:gd name="connsiteY1263" fmla="*/ 545798 h 1530350"/>
                    <a:gd name="connsiteX1264" fmla="*/ 825758 w 2420099"/>
                    <a:gd name="connsiteY1264" fmla="*/ 468059 h 1530350"/>
                    <a:gd name="connsiteX1265" fmla="*/ 774129 w 2420099"/>
                    <a:gd name="connsiteY1265" fmla="*/ 501657 h 1530350"/>
                    <a:gd name="connsiteX1266" fmla="*/ 825758 w 2420099"/>
                    <a:gd name="connsiteY1266" fmla="*/ 535256 h 1530350"/>
                    <a:gd name="connsiteX1267" fmla="*/ 877384 w 2420099"/>
                    <a:gd name="connsiteY1267" fmla="*/ 501658 h 1530350"/>
                    <a:gd name="connsiteX1268" fmla="*/ 1910957 w 2420099"/>
                    <a:gd name="connsiteY1268" fmla="*/ 468058 h 1530350"/>
                    <a:gd name="connsiteX1269" fmla="*/ 1859330 w 2420099"/>
                    <a:gd name="connsiteY1269" fmla="*/ 501657 h 1530350"/>
                    <a:gd name="connsiteX1270" fmla="*/ 1910956 w 2420099"/>
                    <a:gd name="connsiteY1270" fmla="*/ 535255 h 1530350"/>
                    <a:gd name="connsiteX1271" fmla="*/ 1962583 w 2420099"/>
                    <a:gd name="connsiteY1271" fmla="*/ 501656 h 1530350"/>
                    <a:gd name="connsiteX1272" fmla="*/ 1639656 w 2420099"/>
                    <a:gd name="connsiteY1272" fmla="*/ 468058 h 1530350"/>
                    <a:gd name="connsiteX1273" fmla="*/ 1588030 w 2420099"/>
                    <a:gd name="connsiteY1273" fmla="*/ 501656 h 1530350"/>
                    <a:gd name="connsiteX1274" fmla="*/ 1639655 w 2420099"/>
                    <a:gd name="connsiteY1274" fmla="*/ 535255 h 1530350"/>
                    <a:gd name="connsiteX1275" fmla="*/ 1691281 w 2420099"/>
                    <a:gd name="connsiteY1275" fmla="*/ 501656 h 1530350"/>
                    <a:gd name="connsiteX1276" fmla="*/ 1368355 w 2420099"/>
                    <a:gd name="connsiteY1276" fmla="*/ 468058 h 1530350"/>
                    <a:gd name="connsiteX1277" fmla="*/ 1316728 w 2420099"/>
                    <a:gd name="connsiteY1277" fmla="*/ 501657 h 1530350"/>
                    <a:gd name="connsiteX1278" fmla="*/ 1368354 w 2420099"/>
                    <a:gd name="connsiteY1278" fmla="*/ 535255 h 1530350"/>
                    <a:gd name="connsiteX1279" fmla="*/ 1419980 w 2420099"/>
                    <a:gd name="connsiteY1279" fmla="*/ 501656 h 1530350"/>
                    <a:gd name="connsiteX1280" fmla="*/ 1097059 w 2420099"/>
                    <a:gd name="connsiteY1280" fmla="*/ 468058 h 1530350"/>
                    <a:gd name="connsiteX1281" fmla="*/ 1045435 w 2420099"/>
                    <a:gd name="connsiteY1281" fmla="*/ 501659 h 1530350"/>
                    <a:gd name="connsiteX1282" fmla="*/ 1097059 w 2420099"/>
                    <a:gd name="connsiteY1282" fmla="*/ 535256 h 1530350"/>
                    <a:gd name="connsiteX1283" fmla="*/ 1148680 w 2420099"/>
                    <a:gd name="connsiteY1283" fmla="*/ 501657 h 1530350"/>
                    <a:gd name="connsiteX1284" fmla="*/ 961408 w 2420099"/>
                    <a:gd name="connsiteY1284" fmla="*/ 468058 h 1530350"/>
                    <a:gd name="connsiteX1285" fmla="*/ 909777 w 2420099"/>
                    <a:gd name="connsiteY1285" fmla="*/ 501658 h 1530350"/>
                    <a:gd name="connsiteX1286" fmla="*/ 961407 w 2420099"/>
                    <a:gd name="connsiteY1286" fmla="*/ 535256 h 1530350"/>
                    <a:gd name="connsiteX1287" fmla="*/ 1013036 w 2420099"/>
                    <a:gd name="connsiteY1287" fmla="*/ 501658 h 1530350"/>
                    <a:gd name="connsiteX1288" fmla="*/ 554460 w 2420099"/>
                    <a:gd name="connsiteY1288" fmla="*/ 468058 h 1530350"/>
                    <a:gd name="connsiteX1289" fmla="*/ 502829 w 2420099"/>
                    <a:gd name="connsiteY1289" fmla="*/ 501657 h 1530350"/>
                    <a:gd name="connsiteX1290" fmla="*/ 554460 w 2420099"/>
                    <a:gd name="connsiteY1290" fmla="*/ 535258 h 1530350"/>
                    <a:gd name="connsiteX1291" fmla="*/ 606087 w 2420099"/>
                    <a:gd name="connsiteY1291" fmla="*/ 501657 h 1530350"/>
                    <a:gd name="connsiteX1292" fmla="*/ 418806 w 2420099"/>
                    <a:gd name="connsiteY1292" fmla="*/ 468058 h 1530350"/>
                    <a:gd name="connsiteX1293" fmla="*/ 367181 w 2420099"/>
                    <a:gd name="connsiteY1293" fmla="*/ 501657 h 1530350"/>
                    <a:gd name="connsiteX1294" fmla="*/ 418809 w 2420099"/>
                    <a:gd name="connsiteY1294" fmla="*/ 535256 h 1530350"/>
                    <a:gd name="connsiteX1295" fmla="*/ 470432 w 2420099"/>
                    <a:gd name="connsiteY1295" fmla="*/ 501658 h 1530350"/>
                    <a:gd name="connsiteX1296" fmla="*/ 283156 w 2420099"/>
                    <a:gd name="connsiteY1296" fmla="*/ 468058 h 1530350"/>
                    <a:gd name="connsiteX1297" fmla="*/ 231530 w 2420099"/>
                    <a:gd name="connsiteY1297" fmla="*/ 501658 h 1530350"/>
                    <a:gd name="connsiteX1298" fmla="*/ 283152 w 2420099"/>
                    <a:gd name="connsiteY1298" fmla="*/ 535257 h 1530350"/>
                    <a:gd name="connsiteX1299" fmla="*/ 334785 w 2420099"/>
                    <a:gd name="connsiteY1299" fmla="*/ 501657 h 1530350"/>
                    <a:gd name="connsiteX1300" fmla="*/ 147504 w 2420099"/>
                    <a:gd name="connsiteY1300" fmla="*/ 468058 h 1530350"/>
                    <a:gd name="connsiteX1301" fmla="*/ 95879 w 2420099"/>
                    <a:gd name="connsiteY1301" fmla="*/ 501657 h 1530350"/>
                    <a:gd name="connsiteX1302" fmla="*/ 147506 w 2420099"/>
                    <a:gd name="connsiteY1302" fmla="*/ 535256 h 1530350"/>
                    <a:gd name="connsiteX1303" fmla="*/ 199131 w 2420099"/>
                    <a:gd name="connsiteY1303" fmla="*/ 501657 h 1530350"/>
                    <a:gd name="connsiteX1304" fmla="*/ 2182258 w 2420099"/>
                    <a:gd name="connsiteY1304" fmla="*/ 468058 h 1530350"/>
                    <a:gd name="connsiteX1305" fmla="*/ 2130633 w 2420099"/>
                    <a:gd name="connsiteY1305" fmla="*/ 501656 h 1530350"/>
                    <a:gd name="connsiteX1306" fmla="*/ 2182258 w 2420099"/>
                    <a:gd name="connsiteY1306" fmla="*/ 535255 h 1530350"/>
                    <a:gd name="connsiteX1307" fmla="*/ 2233885 w 2420099"/>
                    <a:gd name="connsiteY1307" fmla="*/ 501656 h 1530350"/>
                    <a:gd name="connsiteX1308" fmla="*/ 690106 w 2420099"/>
                    <a:gd name="connsiteY1308" fmla="*/ 468058 h 1530350"/>
                    <a:gd name="connsiteX1309" fmla="*/ 638480 w 2420099"/>
                    <a:gd name="connsiteY1309" fmla="*/ 501657 h 1530350"/>
                    <a:gd name="connsiteX1310" fmla="*/ 690110 w 2420099"/>
                    <a:gd name="connsiteY1310" fmla="*/ 535257 h 1530350"/>
                    <a:gd name="connsiteX1311" fmla="*/ 741734 w 2420099"/>
                    <a:gd name="connsiteY1311" fmla="*/ 501657 h 1530350"/>
                    <a:gd name="connsiteX1312" fmla="*/ 2046608 w 2420099"/>
                    <a:gd name="connsiteY1312" fmla="*/ 468057 h 1530350"/>
                    <a:gd name="connsiteX1313" fmla="*/ 1994980 w 2420099"/>
                    <a:gd name="connsiteY1313" fmla="*/ 501656 h 1530350"/>
                    <a:gd name="connsiteX1314" fmla="*/ 2046608 w 2420099"/>
                    <a:gd name="connsiteY1314" fmla="*/ 535255 h 1530350"/>
                    <a:gd name="connsiteX1315" fmla="*/ 2098236 w 2420099"/>
                    <a:gd name="connsiteY1315" fmla="*/ 501656 h 1530350"/>
                    <a:gd name="connsiteX1316" fmla="*/ 1775307 w 2420099"/>
                    <a:gd name="connsiteY1316" fmla="*/ 468057 h 1530350"/>
                    <a:gd name="connsiteX1317" fmla="*/ 1723678 w 2420099"/>
                    <a:gd name="connsiteY1317" fmla="*/ 501657 h 1530350"/>
                    <a:gd name="connsiteX1318" fmla="*/ 1775306 w 2420099"/>
                    <a:gd name="connsiteY1318" fmla="*/ 535255 h 1530350"/>
                    <a:gd name="connsiteX1319" fmla="*/ 1826933 w 2420099"/>
                    <a:gd name="connsiteY1319" fmla="*/ 501656 h 1530350"/>
                    <a:gd name="connsiteX1320" fmla="*/ 1504005 w 2420099"/>
                    <a:gd name="connsiteY1320" fmla="*/ 468057 h 1530350"/>
                    <a:gd name="connsiteX1321" fmla="*/ 1452377 w 2420099"/>
                    <a:gd name="connsiteY1321" fmla="*/ 501656 h 1530350"/>
                    <a:gd name="connsiteX1322" fmla="*/ 1504006 w 2420099"/>
                    <a:gd name="connsiteY1322" fmla="*/ 535256 h 1530350"/>
                    <a:gd name="connsiteX1323" fmla="*/ 1555633 w 2420099"/>
                    <a:gd name="connsiteY1323" fmla="*/ 501656 h 1530350"/>
                    <a:gd name="connsiteX1324" fmla="*/ 1232704 w 2420099"/>
                    <a:gd name="connsiteY1324" fmla="*/ 468057 h 1530350"/>
                    <a:gd name="connsiteX1325" fmla="*/ 1181076 w 2420099"/>
                    <a:gd name="connsiteY1325" fmla="*/ 501657 h 1530350"/>
                    <a:gd name="connsiteX1326" fmla="*/ 1232703 w 2420099"/>
                    <a:gd name="connsiteY1326" fmla="*/ 535256 h 1530350"/>
                    <a:gd name="connsiteX1327" fmla="*/ 1284331 w 2420099"/>
                    <a:gd name="connsiteY1327" fmla="*/ 501656 h 1530350"/>
                    <a:gd name="connsiteX1328" fmla="*/ 893580 w 2420099"/>
                    <a:gd name="connsiteY1328" fmla="*/ 423917 h 1530350"/>
                    <a:gd name="connsiteX1329" fmla="*/ 841957 w 2420099"/>
                    <a:gd name="connsiteY1329" fmla="*/ 457516 h 1530350"/>
                    <a:gd name="connsiteX1330" fmla="*/ 893577 w 2420099"/>
                    <a:gd name="connsiteY1330" fmla="*/ 491116 h 1530350"/>
                    <a:gd name="connsiteX1331" fmla="*/ 945208 w 2420099"/>
                    <a:gd name="connsiteY1331" fmla="*/ 457516 h 1530350"/>
                    <a:gd name="connsiteX1332" fmla="*/ 622283 w 2420099"/>
                    <a:gd name="connsiteY1332" fmla="*/ 423917 h 1530350"/>
                    <a:gd name="connsiteX1333" fmla="*/ 570659 w 2420099"/>
                    <a:gd name="connsiteY1333" fmla="*/ 457517 h 1530350"/>
                    <a:gd name="connsiteX1334" fmla="*/ 622282 w 2420099"/>
                    <a:gd name="connsiteY1334" fmla="*/ 491116 h 1530350"/>
                    <a:gd name="connsiteX1335" fmla="*/ 673909 w 2420099"/>
                    <a:gd name="connsiteY1335" fmla="*/ 457516 h 1530350"/>
                    <a:gd name="connsiteX1336" fmla="*/ 350979 w 2420099"/>
                    <a:gd name="connsiteY1336" fmla="*/ 423917 h 1530350"/>
                    <a:gd name="connsiteX1337" fmla="*/ 299352 w 2420099"/>
                    <a:gd name="connsiteY1337" fmla="*/ 457516 h 1530350"/>
                    <a:gd name="connsiteX1338" fmla="*/ 350981 w 2420099"/>
                    <a:gd name="connsiteY1338" fmla="*/ 491115 h 1530350"/>
                    <a:gd name="connsiteX1339" fmla="*/ 402605 w 2420099"/>
                    <a:gd name="connsiteY1339" fmla="*/ 457517 h 1530350"/>
                    <a:gd name="connsiteX1340" fmla="*/ 757929 w 2420099"/>
                    <a:gd name="connsiteY1340" fmla="*/ 423917 h 1530350"/>
                    <a:gd name="connsiteX1341" fmla="*/ 706307 w 2420099"/>
                    <a:gd name="connsiteY1341" fmla="*/ 457516 h 1530350"/>
                    <a:gd name="connsiteX1342" fmla="*/ 757935 w 2420099"/>
                    <a:gd name="connsiteY1342" fmla="*/ 491116 h 1530350"/>
                    <a:gd name="connsiteX1343" fmla="*/ 809561 w 2420099"/>
                    <a:gd name="connsiteY1343" fmla="*/ 457516 h 1530350"/>
                    <a:gd name="connsiteX1344" fmla="*/ 215330 w 2420099"/>
                    <a:gd name="connsiteY1344" fmla="*/ 423917 h 1530350"/>
                    <a:gd name="connsiteX1345" fmla="*/ 163703 w 2420099"/>
                    <a:gd name="connsiteY1345" fmla="*/ 457517 h 1530350"/>
                    <a:gd name="connsiteX1346" fmla="*/ 215328 w 2420099"/>
                    <a:gd name="connsiteY1346" fmla="*/ 491116 h 1530350"/>
                    <a:gd name="connsiteX1347" fmla="*/ 266955 w 2420099"/>
                    <a:gd name="connsiteY1347" fmla="*/ 457516 h 1530350"/>
                    <a:gd name="connsiteX1348" fmla="*/ 1571830 w 2420099"/>
                    <a:gd name="connsiteY1348" fmla="*/ 423916 h 1530350"/>
                    <a:gd name="connsiteX1349" fmla="*/ 1520204 w 2420099"/>
                    <a:gd name="connsiteY1349" fmla="*/ 457515 h 1530350"/>
                    <a:gd name="connsiteX1350" fmla="*/ 1571832 w 2420099"/>
                    <a:gd name="connsiteY1350" fmla="*/ 491114 h 1530350"/>
                    <a:gd name="connsiteX1351" fmla="*/ 1623458 w 2420099"/>
                    <a:gd name="connsiteY1351" fmla="*/ 457516 h 1530350"/>
                    <a:gd name="connsiteX1352" fmla="*/ 1300529 w 2420099"/>
                    <a:gd name="connsiteY1352" fmla="*/ 423916 h 1530350"/>
                    <a:gd name="connsiteX1353" fmla="*/ 1248902 w 2420099"/>
                    <a:gd name="connsiteY1353" fmla="*/ 457516 h 1530350"/>
                    <a:gd name="connsiteX1354" fmla="*/ 1300529 w 2420099"/>
                    <a:gd name="connsiteY1354" fmla="*/ 491115 h 1530350"/>
                    <a:gd name="connsiteX1355" fmla="*/ 1352156 w 2420099"/>
                    <a:gd name="connsiteY1355" fmla="*/ 457516 h 1530350"/>
                    <a:gd name="connsiteX1356" fmla="*/ 1029239 w 2420099"/>
                    <a:gd name="connsiteY1356" fmla="*/ 423916 h 1530350"/>
                    <a:gd name="connsiteX1357" fmla="*/ 977606 w 2420099"/>
                    <a:gd name="connsiteY1357" fmla="*/ 457517 h 1530350"/>
                    <a:gd name="connsiteX1358" fmla="*/ 1029234 w 2420099"/>
                    <a:gd name="connsiteY1358" fmla="*/ 491116 h 1530350"/>
                    <a:gd name="connsiteX1359" fmla="*/ 1080866 w 2420099"/>
                    <a:gd name="connsiteY1359" fmla="*/ 457516 h 1530350"/>
                    <a:gd name="connsiteX1360" fmla="*/ 486633 w 2420099"/>
                    <a:gd name="connsiteY1360" fmla="*/ 423916 h 1530350"/>
                    <a:gd name="connsiteX1361" fmla="*/ 435007 w 2420099"/>
                    <a:gd name="connsiteY1361" fmla="*/ 457517 h 1530350"/>
                    <a:gd name="connsiteX1362" fmla="*/ 486631 w 2420099"/>
                    <a:gd name="connsiteY1362" fmla="*/ 491116 h 1530350"/>
                    <a:gd name="connsiteX1363" fmla="*/ 538259 w 2420099"/>
                    <a:gd name="connsiteY1363" fmla="*/ 457516 h 1530350"/>
                    <a:gd name="connsiteX1364" fmla="*/ 1843131 w 2420099"/>
                    <a:gd name="connsiteY1364" fmla="*/ 423916 h 1530350"/>
                    <a:gd name="connsiteX1365" fmla="*/ 1791505 w 2420099"/>
                    <a:gd name="connsiteY1365" fmla="*/ 457516 h 1530350"/>
                    <a:gd name="connsiteX1366" fmla="*/ 1843132 w 2420099"/>
                    <a:gd name="connsiteY1366" fmla="*/ 491114 h 1530350"/>
                    <a:gd name="connsiteX1367" fmla="*/ 1894758 w 2420099"/>
                    <a:gd name="connsiteY1367" fmla="*/ 457516 h 1530350"/>
                    <a:gd name="connsiteX1368" fmla="*/ 1707482 w 2420099"/>
                    <a:gd name="connsiteY1368" fmla="*/ 423916 h 1530350"/>
                    <a:gd name="connsiteX1369" fmla="*/ 1655854 w 2420099"/>
                    <a:gd name="connsiteY1369" fmla="*/ 457516 h 1530350"/>
                    <a:gd name="connsiteX1370" fmla="*/ 1707480 w 2420099"/>
                    <a:gd name="connsiteY1370" fmla="*/ 491114 h 1530350"/>
                    <a:gd name="connsiteX1371" fmla="*/ 1759108 w 2420099"/>
                    <a:gd name="connsiteY1371" fmla="*/ 457515 h 1530350"/>
                    <a:gd name="connsiteX1372" fmla="*/ 1436181 w 2420099"/>
                    <a:gd name="connsiteY1372" fmla="*/ 423916 h 1530350"/>
                    <a:gd name="connsiteX1373" fmla="*/ 1384552 w 2420099"/>
                    <a:gd name="connsiteY1373" fmla="*/ 457516 h 1530350"/>
                    <a:gd name="connsiteX1374" fmla="*/ 1436178 w 2420099"/>
                    <a:gd name="connsiteY1374" fmla="*/ 491115 h 1530350"/>
                    <a:gd name="connsiteX1375" fmla="*/ 1487806 w 2420099"/>
                    <a:gd name="connsiteY1375" fmla="*/ 457514 h 1530350"/>
                    <a:gd name="connsiteX1376" fmla="*/ 1164879 w 2420099"/>
                    <a:gd name="connsiteY1376" fmla="*/ 423916 h 1530350"/>
                    <a:gd name="connsiteX1377" fmla="*/ 1113251 w 2420099"/>
                    <a:gd name="connsiteY1377" fmla="*/ 457516 h 1530350"/>
                    <a:gd name="connsiteX1378" fmla="*/ 1164877 w 2420099"/>
                    <a:gd name="connsiteY1378" fmla="*/ 491115 h 1530350"/>
                    <a:gd name="connsiteX1379" fmla="*/ 1216505 w 2420099"/>
                    <a:gd name="connsiteY1379" fmla="*/ 457516 h 1530350"/>
                    <a:gd name="connsiteX1380" fmla="*/ 1978783 w 2420099"/>
                    <a:gd name="connsiteY1380" fmla="*/ 423915 h 1530350"/>
                    <a:gd name="connsiteX1381" fmla="*/ 1927155 w 2420099"/>
                    <a:gd name="connsiteY1381" fmla="*/ 457516 h 1530350"/>
                    <a:gd name="connsiteX1382" fmla="*/ 1978782 w 2420099"/>
                    <a:gd name="connsiteY1382" fmla="*/ 491114 h 1530350"/>
                    <a:gd name="connsiteX1383" fmla="*/ 2030411 w 2420099"/>
                    <a:gd name="connsiteY1383" fmla="*/ 457514 h 1530350"/>
                    <a:gd name="connsiteX1384" fmla="*/ 2250085 w 2420099"/>
                    <a:gd name="connsiteY1384" fmla="*/ 423915 h 1530350"/>
                    <a:gd name="connsiteX1385" fmla="*/ 2198458 w 2420099"/>
                    <a:gd name="connsiteY1385" fmla="*/ 457516 h 1530350"/>
                    <a:gd name="connsiteX1386" fmla="*/ 2250083 w 2420099"/>
                    <a:gd name="connsiteY1386" fmla="*/ 491114 h 1530350"/>
                    <a:gd name="connsiteX1387" fmla="*/ 2301711 w 2420099"/>
                    <a:gd name="connsiteY1387" fmla="*/ 457515 h 1530350"/>
                    <a:gd name="connsiteX1388" fmla="*/ 2114433 w 2420099"/>
                    <a:gd name="connsiteY1388" fmla="*/ 423915 h 1530350"/>
                    <a:gd name="connsiteX1389" fmla="*/ 2062806 w 2420099"/>
                    <a:gd name="connsiteY1389" fmla="*/ 457514 h 1530350"/>
                    <a:gd name="connsiteX1390" fmla="*/ 2114434 w 2420099"/>
                    <a:gd name="connsiteY1390" fmla="*/ 491114 h 1530350"/>
                    <a:gd name="connsiteX1391" fmla="*/ 2166060 w 2420099"/>
                    <a:gd name="connsiteY1391" fmla="*/ 457516 h 1530350"/>
                    <a:gd name="connsiteX1392" fmla="*/ 1097059 w 2420099"/>
                    <a:gd name="connsiteY1392" fmla="*/ 379774 h 1530350"/>
                    <a:gd name="connsiteX1393" fmla="*/ 1045436 w 2420099"/>
                    <a:gd name="connsiteY1393" fmla="*/ 413375 h 1530350"/>
                    <a:gd name="connsiteX1394" fmla="*/ 1097059 w 2420099"/>
                    <a:gd name="connsiteY1394" fmla="*/ 446974 h 1530350"/>
                    <a:gd name="connsiteX1395" fmla="*/ 1148681 w 2420099"/>
                    <a:gd name="connsiteY1395" fmla="*/ 413375 h 1530350"/>
                    <a:gd name="connsiteX1396" fmla="*/ 961408 w 2420099"/>
                    <a:gd name="connsiteY1396" fmla="*/ 379774 h 1530350"/>
                    <a:gd name="connsiteX1397" fmla="*/ 909777 w 2420099"/>
                    <a:gd name="connsiteY1397" fmla="*/ 413376 h 1530350"/>
                    <a:gd name="connsiteX1398" fmla="*/ 961405 w 2420099"/>
                    <a:gd name="connsiteY1398" fmla="*/ 446973 h 1530350"/>
                    <a:gd name="connsiteX1399" fmla="*/ 1013036 w 2420099"/>
                    <a:gd name="connsiteY1399" fmla="*/ 413375 h 1530350"/>
                    <a:gd name="connsiteX1400" fmla="*/ 418809 w 2420099"/>
                    <a:gd name="connsiteY1400" fmla="*/ 379774 h 1530350"/>
                    <a:gd name="connsiteX1401" fmla="*/ 367179 w 2420099"/>
                    <a:gd name="connsiteY1401" fmla="*/ 413375 h 1530350"/>
                    <a:gd name="connsiteX1402" fmla="*/ 418806 w 2420099"/>
                    <a:gd name="connsiteY1402" fmla="*/ 446973 h 1530350"/>
                    <a:gd name="connsiteX1403" fmla="*/ 470434 w 2420099"/>
                    <a:gd name="connsiteY1403" fmla="*/ 413374 h 1530350"/>
                    <a:gd name="connsiteX1404" fmla="*/ 2046608 w 2420099"/>
                    <a:gd name="connsiteY1404" fmla="*/ 379774 h 1530350"/>
                    <a:gd name="connsiteX1405" fmla="*/ 1994981 w 2420099"/>
                    <a:gd name="connsiteY1405" fmla="*/ 413373 h 1530350"/>
                    <a:gd name="connsiteX1406" fmla="*/ 2046608 w 2420099"/>
                    <a:gd name="connsiteY1406" fmla="*/ 446973 h 1530350"/>
                    <a:gd name="connsiteX1407" fmla="*/ 2098235 w 2420099"/>
                    <a:gd name="connsiteY1407" fmla="*/ 413373 h 1530350"/>
                    <a:gd name="connsiteX1408" fmla="*/ 1775307 w 2420099"/>
                    <a:gd name="connsiteY1408" fmla="*/ 379774 h 1530350"/>
                    <a:gd name="connsiteX1409" fmla="*/ 1723680 w 2420099"/>
                    <a:gd name="connsiteY1409" fmla="*/ 413373 h 1530350"/>
                    <a:gd name="connsiteX1410" fmla="*/ 1775306 w 2420099"/>
                    <a:gd name="connsiteY1410" fmla="*/ 446973 h 1530350"/>
                    <a:gd name="connsiteX1411" fmla="*/ 1826933 w 2420099"/>
                    <a:gd name="connsiteY1411" fmla="*/ 413373 h 1530350"/>
                    <a:gd name="connsiteX1412" fmla="*/ 1504005 w 2420099"/>
                    <a:gd name="connsiteY1412" fmla="*/ 379774 h 1530350"/>
                    <a:gd name="connsiteX1413" fmla="*/ 1452380 w 2420099"/>
                    <a:gd name="connsiteY1413" fmla="*/ 413373 h 1530350"/>
                    <a:gd name="connsiteX1414" fmla="*/ 1504005 w 2420099"/>
                    <a:gd name="connsiteY1414" fmla="*/ 446973 h 1530350"/>
                    <a:gd name="connsiteX1415" fmla="*/ 1555631 w 2420099"/>
                    <a:gd name="connsiteY1415" fmla="*/ 413373 h 1530350"/>
                    <a:gd name="connsiteX1416" fmla="*/ 1232704 w 2420099"/>
                    <a:gd name="connsiteY1416" fmla="*/ 379774 h 1530350"/>
                    <a:gd name="connsiteX1417" fmla="*/ 1181078 w 2420099"/>
                    <a:gd name="connsiteY1417" fmla="*/ 413374 h 1530350"/>
                    <a:gd name="connsiteX1418" fmla="*/ 1232703 w 2420099"/>
                    <a:gd name="connsiteY1418" fmla="*/ 446973 h 1530350"/>
                    <a:gd name="connsiteX1419" fmla="*/ 1284329 w 2420099"/>
                    <a:gd name="connsiteY1419" fmla="*/ 413374 h 1530350"/>
                    <a:gd name="connsiteX1420" fmla="*/ 690106 w 2420099"/>
                    <a:gd name="connsiteY1420" fmla="*/ 379774 h 1530350"/>
                    <a:gd name="connsiteX1421" fmla="*/ 638480 w 2420099"/>
                    <a:gd name="connsiteY1421" fmla="*/ 413374 h 1530350"/>
                    <a:gd name="connsiteX1422" fmla="*/ 690106 w 2420099"/>
                    <a:gd name="connsiteY1422" fmla="*/ 446973 h 1530350"/>
                    <a:gd name="connsiteX1423" fmla="*/ 741734 w 2420099"/>
                    <a:gd name="connsiteY1423" fmla="*/ 413374 h 1530350"/>
                    <a:gd name="connsiteX1424" fmla="*/ 554460 w 2420099"/>
                    <a:gd name="connsiteY1424" fmla="*/ 379774 h 1530350"/>
                    <a:gd name="connsiteX1425" fmla="*/ 502832 w 2420099"/>
                    <a:gd name="connsiteY1425" fmla="*/ 413374 h 1530350"/>
                    <a:gd name="connsiteX1426" fmla="*/ 554460 w 2420099"/>
                    <a:gd name="connsiteY1426" fmla="*/ 446974 h 1530350"/>
                    <a:gd name="connsiteX1427" fmla="*/ 606084 w 2420099"/>
                    <a:gd name="connsiteY1427" fmla="*/ 413374 h 1530350"/>
                    <a:gd name="connsiteX1428" fmla="*/ 283152 w 2420099"/>
                    <a:gd name="connsiteY1428" fmla="*/ 379774 h 1530350"/>
                    <a:gd name="connsiteX1429" fmla="*/ 231529 w 2420099"/>
                    <a:gd name="connsiteY1429" fmla="*/ 413374 h 1530350"/>
                    <a:gd name="connsiteX1430" fmla="*/ 283152 w 2420099"/>
                    <a:gd name="connsiteY1430" fmla="*/ 446974 h 1530350"/>
                    <a:gd name="connsiteX1431" fmla="*/ 334780 w 2420099"/>
                    <a:gd name="connsiteY1431" fmla="*/ 413374 h 1530350"/>
                    <a:gd name="connsiteX1432" fmla="*/ 1910957 w 2420099"/>
                    <a:gd name="connsiteY1432" fmla="*/ 379773 h 1530350"/>
                    <a:gd name="connsiteX1433" fmla="*/ 1859330 w 2420099"/>
                    <a:gd name="connsiteY1433" fmla="*/ 413373 h 1530350"/>
                    <a:gd name="connsiteX1434" fmla="*/ 1910957 w 2420099"/>
                    <a:gd name="connsiteY1434" fmla="*/ 446973 h 1530350"/>
                    <a:gd name="connsiteX1435" fmla="*/ 1962584 w 2420099"/>
                    <a:gd name="connsiteY1435" fmla="*/ 413373 h 1530350"/>
                    <a:gd name="connsiteX1436" fmla="*/ 1639656 w 2420099"/>
                    <a:gd name="connsiteY1436" fmla="*/ 379773 h 1530350"/>
                    <a:gd name="connsiteX1437" fmla="*/ 1588028 w 2420099"/>
                    <a:gd name="connsiteY1437" fmla="*/ 413374 h 1530350"/>
                    <a:gd name="connsiteX1438" fmla="*/ 1639656 w 2420099"/>
                    <a:gd name="connsiteY1438" fmla="*/ 446974 h 1530350"/>
                    <a:gd name="connsiteX1439" fmla="*/ 1691284 w 2420099"/>
                    <a:gd name="connsiteY1439" fmla="*/ 413373 h 1530350"/>
                    <a:gd name="connsiteX1440" fmla="*/ 1368355 w 2420099"/>
                    <a:gd name="connsiteY1440" fmla="*/ 379773 h 1530350"/>
                    <a:gd name="connsiteX1441" fmla="*/ 1316727 w 2420099"/>
                    <a:gd name="connsiteY1441" fmla="*/ 413374 h 1530350"/>
                    <a:gd name="connsiteX1442" fmla="*/ 1368355 w 2420099"/>
                    <a:gd name="connsiteY1442" fmla="*/ 446973 h 1530350"/>
                    <a:gd name="connsiteX1443" fmla="*/ 1419982 w 2420099"/>
                    <a:gd name="connsiteY1443" fmla="*/ 413373 h 1530350"/>
                    <a:gd name="connsiteX1444" fmla="*/ 825754 w 2420099"/>
                    <a:gd name="connsiteY1444" fmla="*/ 379773 h 1530350"/>
                    <a:gd name="connsiteX1445" fmla="*/ 774129 w 2420099"/>
                    <a:gd name="connsiteY1445" fmla="*/ 413374 h 1530350"/>
                    <a:gd name="connsiteX1446" fmla="*/ 825758 w 2420099"/>
                    <a:gd name="connsiteY1446" fmla="*/ 446974 h 1530350"/>
                    <a:gd name="connsiteX1447" fmla="*/ 877384 w 2420099"/>
                    <a:gd name="connsiteY1447" fmla="*/ 413376 h 1530350"/>
                    <a:gd name="connsiteX1448" fmla="*/ 2182257 w 2420099"/>
                    <a:gd name="connsiteY1448" fmla="*/ 379771 h 1530350"/>
                    <a:gd name="connsiteX1449" fmla="*/ 2130630 w 2420099"/>
                    <a:gd name="connsiteY1449" fmla="*/ 413373 h 1530350"/>
                    <a:gd name="connsiteX1450" fmla="*/ 2182258 w 2420099"/>
                    <a:gd name="connsiteY1450" fmla="*/ 446973 h 1530350"/>
                    <a:gd name="connsiteX1451" fmla="*/ 2233887 w 2420099"/>
                    <a:gd name="connsiteY1451" fmla="*/ 413373 h 1530350"/>
                    <a:gd name="connsiteX1452" fmla="*/ 1029236 w 2420099"/>
                    <a:gd name="connsiteY1452" fmla="*/ 335633 h 1530350"/>
                    <a:gd name="connsiteX1453" fmla="*/ 977609 w 2420099"/>
                    <a:gd name="connsiteY1453" fmla="*/ 369233 h 1530350"/>
                    <a:gd name="connsiteX1454" fmla="*/ 1029239 w 2420099"/>
                    <a:gd name="connsiteY1454" fmla="*/ 402832 h 1530350"/>
                    <a:gd name="connsiteX1455" fmla="*/ 1080862 w 2420099"/>
                    <a:gd name="connsiteY1455" fmla="*/ 369232 h 1530350"/>
                    <a:gd name="connsiteX1456" fmla="*/ 757935 w 2420099"/>
                    <a:gd name="connsiteY1456" fmla="*/ 335633 h 1530350"/>
                    <a:gd name="connsiteX1457" fmla="*/ 706307 w 2420099"/>
                    <a:gd name="connsiteY1457" fmla="*/ 369233 h 1530350"/>
                    <a:gd name="connsiteX1458" fmla="*/ 757929 w 2420099"/>
                    <a:gd name="connsiteY1458" fmla="*/ 402832 h 1530350"/>
                    <a:gd name="connsiteX1459" fmla="*/ 809558 w 2420099"/>
                    <a:gd name="connsiteY1459" fmla="*/ 369233 h 1530350"/>
                    <a:gd name="connsiteX1460" fmla="*/ 486631 w 2420099"/>
                    <a:gd name="connsiteY1460" fmla="*/ 335632 h 1530350"/>
                    <a:gd name="connsiteX1461" fmla="*/ 435005 w 2420099"/>
                    <a:gd name="connsiteY1461" fmla="*/ 369232 h 1530350"/>
                    <a:gd name="connsiteX1462" fmla="*/ 486633 w 2420099"/>
                    <a:gd name="connsiteY1462" fmla="*/ 402832 h 1530350"/>
                    <a:gd name="connsiteX1463" fmla="*/ 538259 w 2420099"/>
                    <a:gd name="connsiteY1463" fmla="*/ 369233 h 1530350"/>
                    <a:gd name="connsiteX1464" fmla="*/ 1571832 w 2420099"/>
                    <a:gd name="connsiteY1464" fmla="*/ 335632 h 1530350"/>
                    <a:gd name="connsiteX1465" fmla="*/ 1520204 w 2420099"/>
                    <a:gd name="connsiteY1465" fmla="*/ 369232 h 1530350"/>
                    <a:gd name="connsiteX1466" fmla="*/ 1571829 w 2420099"/>
                    <a:gd name="connsiteY1466" fmla="*/ 402830 h 1530350"/>
                    <a:gd name="connsiteX1467" fmla="*/ 1623457 w 2420099"/>
                    <a:gd name="connsiteY1467" fmla="*/ 369229 h 1530350"/>
                    <a:gd name="connsiteX1468" fmla="*/ 1300531 w 2420099"/>
                    <a:gd name="connsiteY1468" fmla="*/ 335632 h 1530350"/>
                    <a:gd name="connsiteX1469" fmla="*/ 1248902 w 2420099"/>
                    <a:gd name="connsiteY1469" fmla="*/ 369233 h 1530350"/>
                    <a:gd name="connsiteX1470" fmla="*/ 1300529 w 2420099"/>
                    <a:gd name="connsiteY1470" fmla="*/ 402831 h 1530350"/>
                    <a:gd name="connsiteX1471" fmla="*/ 1352156 w 2420099"/>
                    <a:gd name="connsiteY1471" fmla="*/ 369229 h 1530350"/>
                    <a:gd name="connsiteX1472" fmla="*/ 2114433 w 2420099"/>
                    <a:gd name="connsiteY1472" fmla="*/ 335631 h 1530350"/>
                    <a:gd name="connsiteX1473" fmla="*/ 2062806 w 2420099"/>
                    <a:gd name="connsiteY1473" fmla="*/ 369229 h 1530350"/>
                    <a:gd name="connsiteX1474" fmla="*/ 2114433 w 2420099"/>
                    <a:gd name="connsiteY1474" fmla="*/ 402830 h 1530350"/>
                    <a:gd name="connsiteX1475" fmla="*/ 2166060 w 2420099"/>
                    <a:gd name="connsiteY1475" fmla="*/ 369229 h 1530350"/>
                    <a:gd name="connsiteX1476" fmla="*/ 1707481 w 2420099"/>
                    <a:gd name="connsiteY1476" fmla="*/ 335631 h 1530350"/>
                    <a:gd name="connsiteX1477" fmla="*/ 1655854 w 2420099"/>
                    <a:gd name="connsiteY1477" fmla="*/ 369230 h 1530350"/>
                    <a:gd name="connsiteX1478" fmla="*/ 1707482 w 2420099"/>
                    <a:gd name="connsiteY1478" fmla="*/ 402832 h 1530350"/>
                    <a:gd name="connsiteX1479" fmla="*/ 1759109 w 2420099"/>
                    <a:gd name="connsiteY1479" fmla="*/ 369230 h 1530350"/>
                    <a:gd name="connsiteX1480" fmla="*/ 1436179 w 2420099"/>
                    <a:gd name="connsiteY1480" fmla="*/ 335631 h 1530350"/>
                    <a:gd name="connsiteX1481" fmla="*/ 1384553 w 2420099"/>
                    <a:gd name="connsiteY1481" fmla="*/ 369230 h 1530350"/>
                    <a:gd name="connsiteX1482" fmla="*/ 1436180 w 2420099"/>
                    <a:gd name="connsiteY1482" fmla="*/ 402831 h 1530350"/>
                    <a:gd name="connsiteX1483" fmla="*/ 1487807 w 2420099"/>
                    <a:gd name="connsiteY1483" fmla="*/ 369230 h 1530350"/>
                    <a:gd name="connsiteX1484" fmla="*/ 1164877 w 2420099"/>
                    <a:gd name="connsiteY1484" fmla="*/ 335631 h 1530350"/>
                    <a:gd name="connsiteX1485" fmla="*/ 1113252 w 2420099"/>
                    <a:gd name="connsiteY1485" fmla="*/ 369230 h 1530350"/>
                    <a:gd name="connsiteX1486" fmla="*/ 1164879 w 2420099"/>
                    <a:gd name="connsiteY1486" fmla="*/ 402832 h 1530350"/>
                    <a:gd name="connsiteX1487" fmla="*/ 1216505 w 2420099"/>
                    <a:gd name="connsiteY1487" fmla="*/ 369233 h 1530350"/>
                    <a:gd name="connsiteX1488" fmla="*/ 893578 w 2420099"/>
                    <a:gd name="connsiteY1488" fmla="*/ 335631 h 1530350"/>
                    <a:gd name="connsiteX1489" fmla="*/ 841957 w 2420099"/>
                    <a:gd name="connsiteY1489" fmla="*/ 369231 h 1530350"/>
                    <a:gd name="connsiteX1490" fmla="*/ 893580 w 2420099"/>
                    <a:gd name="connsiteY1490" fmla="*/ 402833 h 1530350"/>
                    <a:gd name="connsiteX1491" fmla="*/ 945208 w 2420099"/>
                    <a:gd name="connsiteY1491" fmla="*/ 369233 h 1530350"/>
                    <a:gd name="connsiteX1492" fmla="*/ 622281 w 2420099"/>
                    <a:gd name="connsiteY1492" fmla="*/ 335631 h 1530350"/>
                    <a:gd name="connsiteX1493" fmla="*/ 570655 w 2420099"/>
                    <a:gd name="connsiteY1493" fmla="*/ 369231 h 1530350"/>
                    <a:gd name="connsiteX1494" fmla="*/ 622283 w 2420099"/>
                    <a:gd name="connsiteY1494" fmla="*/ 402832 h 1530350"/>
                    <a:gd name="connsiteX1495" fmla="*/ 673911 w 2420099"/>
                    <a:gd name="connsiteY1495" fmla="*/ 369232 h 1530350"/>
                    <a:gd name="connsiteX1496" fmla="*/ 350981 w 2420099"/>
                    <a:gd name="connsiteY1496" fmla="*/ 335631 h 1530350"/>
                    <a:gd name="connsiteX1497" fmla="*/ 299352 w 2420099"/>
                    <a:gd name="connsiteY1497" fmla="*/ 369233 h 1530350"/>
                    <a:gd name="connsiteX1498" fmla="*/ 350979 w 2420099"/>
                    <a:gd name="connsiteY1498" fmla="*/ 402832 h 1530350"/>
                    <a:gd name="connsiteX1499" fmla="*/ 402608 w 2420099"/>
                    <a:gd name="connsiteY1499" fmla="*/ 369231 h 1530350"/>
                    <a:gd name="connsiteX1500" fmla="*/ 1978783 w 2420099"/>
                    <a:gd name="connsiteY1500" fmla="*/ 335631 h 1530350"/>
                    <a:gd name="connsiteX1501" fmla="*/ 1927156 w 2420099"/>
                    <a:gd name="connsiteY1501" fmla="*/ 369229 h 1530350"/>
                    <a:gd name="connsiteX1502" fmla="*/ 1978783 w 2420099"/>
                    <a:gd name="connsiteY1502" fmla="*/ 402830 h 1530350"/>
                    <a:gd name="connsiteX1503" fmla="*/ 2030410 w 2420099"/>
                    <a:gd name="connsiteY1503" fmla="*/ 369229 h 1530350"/>
                    <a:gd name="connsiteX1504" fmla="*/ 1843133 w 2420099"/>
                    <a:gd name="connsiteY1504" fmla="*/ 335631 h 1530350"/>
                    <a:gd name="connsiteX1505" fmla="*/ 1791505 w 2420099"/>
                    <a:gd name="connsiteY1505" fmla="*/ 369231 h 1530350"/>
                    <a:gd name="connsiteX1506" fmla="*/ 1843130 w 2420099"/>
                    <a:gd name="connsiteY1506" fmla="*/ 402830 h 1530350"/>
                    <a:gd name="connsiteX1507" fmla="*/ 1894758 w 2420099"/>
                    <a:gd name="connsiteY1507" fmla="*/ 369229 h 1530350"/>
                    <a:gd name="connsiteX1508" fmla="*/ 1368355 w 2420099"/>
                    <a:gd name="connsiteY1508" fmla="*/ 291493 h 1530350"/>
                    <a:gd name="connsiteX1509" fmla="*/ 1316729 w 2420099"/>
                    <a:gd name="connsiteY1509" fmla="*/ 325090 h 1530350"/>
                    <a:gd name="connsiteX1510" fmla="*/ 1368355 w 2420099"/>
                    <a:gd name="connsiteY1510" fmla="*/ 358689 h 1530350"/>
                    <a:gd name="connsiteX1511" fmla="*/ 1419980 w 2420099"/>
                    <a:gd name="connsiteY1511" fmla="*/ 325090 h 1530350"/>
                    <a:gd name="connsiteX1512" fmla="*/ 1097059 w 2420099"/>
                    <a:gd name="connsiteY1512" fmla="*/ 291492 h 1530350"/>
                    <a:gd name="connsiteX1513" fmla="*/ 1045436 w 2420099"/>
                    <a:gd name="connsiteY1513" fmla="*/ 325091 h 1530350"/>
                    <a:gd name="connsiteX1514" fmla="*/ 1097059 w 2420099"/>
                    <a:gd name="connsiteY1514" fmla="*/ 358689 h 1530350"/>
                    <a:gd name="connsiteX1515" fmla="*/ 1148680 w 2420099"/>
                    <a:gd name="connsiteY1515" fmla="*/ 325090 h 1530350"/>
                    <a:gd name="connsiteX1516" fmla="*/ 825758 w 2420099"/>
                    <a:gd name="connsiteY1516" fmla="*/ 291492 h 1530350"/>
                    <a:gd name="connsiteX1517" fmla="*/ 774129 w 2420099"/>
                    <a:gd name="connsiteY1517" fmla="*/ 325091 h 1530350"/>
                    <a:gd name="connsiteX1518" fmla="*/ 825754 w 2420099"/>
                    <a:gd name="connsiteY1518" fmla="*/ 358689 h 1530350"/>
                    <a:gd name="connsiteX1519" fmla="*/ 877384 w 2420099"/>
                    <a:gd name="connsiteY1519" fmla="*/ 325091 h 1530350"/>
                    <a:gd name="connsiteX1520" fmla="*/ 1910957 w 2420099"/>
                    <a:gd name="connsiteY1520" fmla="*/ 291492 h 1530350"/>
                    <a:gd name="connsiteX1521" fmla="*/ 1859332 w 2420099"/>
                    <a:gd name="connsiteY1521" fmla="*/ 325090 h 1530350"/>
                    <a:gd name="connsiteX1522" fmla="*/ 1910956 w 2420099"/>
                    <a:gd name="connsiteY1522" fmla="*/ 358688 h 1530350"/>
                    <a:gd name="connsiteX1523" fmla="*/ 1962583 w 2420099"/>
                    <a:gd name="connsiteY1523" fmla="*/ 325089 h 1530350"/>
                    <a:gd name="connsiteX1524" fmla="*/ 1639656 w 2420099"/>
                    <a:gd name="connsiteY1524" fmla="*/ 291492 h 1530350"/>
                    <a:gd name="connsiteX1525" fmla="*/ 1588030 w 2420099"/>
                    <a:gd name="connsiteY1525" fmla="*/ 325090 h 1530350"/>
                    <a:gd name="connsiteX1526" fmla="*/ 1639655 w 2420099"/>
                    <a:gd name="connsiteY1526" fmla="*/ 358688 h 1530350"/>
                    <a:gd name="connsiteX1527" fmla="*/ 1691282 w 2420099"/>
                    <a:gd name="connsiteY1527" fmla="*/ 325090 h 1530350"/>
                    <a:gd name="connsiteX1528" fmla="*/ 690105 w 2420099"/>
                    <a:gd name="connsiteY1528" fmla="*/ 291492 h 1530350"/>
                    <a:gd name="connsiteX1529" fmla="*/ 638480 w 2420099"/>
                    <a:gd name="connsiteY1529" fmla="*/ 325090 h 1530350"/>
                    <a:gd name="connsiteX1530" fmla="*/ 690106 w 2420099"/>
                    <a:gd name="connsiteY1530" fmla="*/ 358689 h 1530350"/>
                    <a:gd name="connsiteX1531" fmla="*/ 741734 w 2420099"/>
                    <a:gd name="connsiteY1531" fmla="*/ 325090 h 1530350"/>
                    <a:gd name="connsiteX1532" fmla="*/ 554459 w 2420099"/>
                    <a:gd name="connsiteY1532" fmla="*/ 291492 h 1530350"/>
                    <a:gd name="connsiteX1533" fmla="*/ 502829 w 2420099"/>
                    <a:gd name="connsiteY1533" fmla="*/ 325090 h 1530350"/>
                    <a:gd name="connsiteX1534" fmla="*/ 554459 w 2420099"/>
                    <a:gd name="connsiteY1534" fmla="*/ 358689 h 1530350"/>
                    <a:gd name="connsiteX1535" fmla="*/ 606084 w 2420099"/>
                    <a:gd name="connsiteY1535" fmla="*/ 325090 h 1530350"/>
                    <a:gd name="connsiteX1536" fmla="*/ 418806 w 2420099"/>
                    <a:gd name="connsiteY1536" fmla="*/ 291492 h 1530350"/>
                    <a:gd name="connsiteX1537" fmla="*/ 367181 w 2420099"/>
                    <a:gd name="connsiteY1537" fmla="*/ 325090 h 1530350"/>
                    <a:gd name="connsiteX1538" fmla="*/ 418807 w 2420099"/>
                    <a:gd name="connsiteY1538" fmla="*/ 358689 h 1530350"/>
                    <a:gd name="connsiteX1539" fmla="*/ 470432 w 2420099"/>
                    <a:gd name="connsiteY1539" fmla="*/ 325091 h 1530350"/>
                    <a:gd name="connsiteX1540" fmla="*/ 1232704 w 2420099"/>
                    <a:gd name="connsiteY1540" fmla="*/ 291491 h 1530350"/>
                    <a:gd name="connsiteX1541" fmla="*/ 1181077 w 2420099"/>
                    <a:gd name="connsiteY1541" fmla="*/ 325090 h 1530350"/>
                    <a:gd name="connsiteX1542" fmla="*/ 1232704 w 2420099"/>
                    <a:gd name="connsiteY1542" fmla="*/ 358689 h 1530350"/>
                    <a:gd name="connsiteX1543" fmla="*/ 1284332 w 2420099"/>
                    <a:gd name="connsiteY1543" fmla="*/ 325090 h 1530350"/>
                    <a:gd name="connsiteX1544" fmla="*/ 961405 w 2420099"/>
                    <a:gd name="connsiteY1544" fmla="*/ 291491 h 1530350"/>
                    <a:gd name="connsiteX1545" fmla="*/ 909777 w 2420099"/>
                    <a:gd name="connsiteY1545" fmla="*/ 325090 h 1530350"/>
                    <a:gd name="connsiteX1546" fmla="*/ 961405 w 2420099"/>
                    <a:gd name="connsiteY1546" fmla="*/ 358689 h 1530350"/>
                    <a:gd name="connsiteX1547" fmla="*/ 1013036 w 2420099"/>
                    <a:gd name="connsiteY1547" fmla="*/ 325091 h 1530350"/>
                    <a:gd name="connsiteX1548" fmla="*/ 283152 w 2420099"/>
                    <a:gd name="connsiteY1548" fmla="*/ 291491 h 1530350"/>
                    <a:gd name="connsiteX1549" fmla="*/ 231529 w 2420099"/>
                    <a:gd name="connsiteY1549" fmla="*/ 325090 h 1530350"/>
                    <a:gd name="connsiteX1550" fmla="*/ 283152 w 2420099"/>
                    <a:gd name="connsiteY1550" fmla="*/ 358689 h 1530350"/>
                    <a:gd name="connsiteX1551" fmla="*/ 334785 w 2420099"/>
                    <a:gd name="connsiteY1551" fmla="*/ 325090 h 1530350"/>
                    <a:gd name="connsiteX1552" fmla="*/ 2046608 w 2420099"/>
                    <a:gd name="connsiteY1552" fmla="*/ 291491 h 1530350"/>
                    <a:gd name="connsiteX1553" fmla="*/ 1994980 w 2420099"/>
                    <a:gd name="connsiteY1553" fmla="*/ 325090 h 1530350"/>
                    <a:gd name="connsiteX1554" fmla="*/ 2046608 w 2420099"/>
                    <a:gd name="connsiteY1554" fmla="*/ 358689 h 1530350"/>
                    <a:gd name="connsiteX1555" fmla="*/ 2098235 w 2420099"/>
                    <a:gd name="connsiteY1555" fmla="*/ 325089 h 1530350"/>
                    <a:gd name="connsiteX1556" fmla="*/ 1775307 w 2420099"/>
                    <a:gd name="connsiteY1556" fmla="*/ 291491 h 1530350"/>
                    <a:gd name="connsiteX1557" fmla="*/ 1723679 w 2420099"/>
                    <a:gd name="connsiteY1557" fmla="*/ 325090 h 1530350"/>
                    <a:gd name="connsiteX1558" fmla="*/ 1775307 w 2420099"/>
                    <a:gd name="connsiteY1558" fmla="*/ 358689 h 1530350"/>
                    <a:gd name="connsiteX1559" fmla="*/ 1826935 w 2420099"/>
                    <a:gd name="connsiteY1559" fmla="*/ 325090 h 1530350"/>
                    <a:gd name="connsiteX1560" fmla="*/ 1504006 w 2420099"/>
                    <a:gd name="connsiteY1560" fmla="*/ 291491 h 1530350"/>
                    <a:gd name="connsiteX1561" fmla="*/ 1452377 w 2420099"/>
                    <a:gd name="connsiteY1561" fmla="*/ 325090 h 1530350"/>
                    <a:gd name="connsiteX1562" fmla="*/ 1504005 w 2420099"/>
                    <a:gd name="connsiteY1562" fmla="*/ 358689 h 1530350"/>
                    <a:gd name="connsiteX1563" fmla="*/ 1555633 w 2420099"/>
                    <a:gd name="connsiteY1563" fmla="*/ 325090 h 1530350"/>
                    <a:gd name="connsiteX1564" fmla="*/ 1029236 w 2420099"/>
                    <a:gd name="connsiteY1564" fmla="*/ 247352 h 1530350"/>
                    <a:gd name="connsiteX1565" fmla="*/ 977606 w 2420099"/>
                    <a:gd name="connsiteY1565" fmla="*/ 280949 h 1530350"/>
                    <a:gd name="connsiteX1566" fmla="*/ 1029236 w 2420099"/>
                    <a:gd name="connsiteY1566" fmla="*/ 314549 h 1530350"/>
                    <a:gd name="connsiteX1567" fmla="*/ 1080866 w 2420099"/>
                    <a:gd name="connsiteY1567" fmla="*/ 280950 h 1530350"/>
                    <a:gd name="connsiteX1568" fmla="*/ 622282 w 2420099"/>
                    <a:gd name="connsiteY1568" fmla="*/ 247352 h 1530350"/>
                    <a:gd name="connsiteX1569" fmla="*/ 570655 w 2420099"/>
                    <a:gd name="connsiteY1569" fmla="*/ 280950 h 1530350"/>
                    <a:gd name="connsiteX1570" fmla="*/ 622281 w 2420099"/>
                    <a:gd name="connsiteY1570" fmla="*/ 314548 h 1530350"/>
                    <a:gd name="connsiteX1571" fmla="*/ 673909 w 2420099"/>
                    <a:gd name="connsiteY1571" fmla="*/ 280950 h 1530350"/>
                    <a:gd name="connsiteX1572" fmla="*/ 486633 w 2420099"/>
                    <a:gd name="connsiteY1572" fmla="*/ 247352 h 1530350"/>
                    <a:gd name="connsiteX1573" fmla="*/ 435007 w 2420099"/>
                    <a:gd name="connsiteY1573" fmla="*/ 280950 h 1530350"/>
                    <a:gd name="connsiteX1574" fmla="*/ 486631 w 2420099"/>
                    <a:gd name="connsiteY1574" fmla="*/ 314548 h 1530350"/>
                    <a:gd name="connsiteX1575" fmla="*/ 538259 w 2420099"/>
                    <a:gd name="connsiteY1575" fmla="*/ 280950 h 1530350"/>
                    <a:gd name="connsiteX1576" fmla="*/ 1843131 w 2420099"/>
                    <a:gd name="connsiteY1576" fmla="*/ 247352 h 1530350"/>
                    <a:gd name="connsiteX1577" fmla="*/ 1791505 w 2420099"/>
                    <a:gd name="connsiteY1577" fmla="*/ 280949 h 1530350"/>
                    <a:gd name="connsiteX1578" fmla="*/ 1843134 w 2420099"/>
                    <a:gd name="connsiteY1578" fmla="*/ 314548 h 1530350"/>
                    <a:gd name="connsiteX1579" fmla="*/ 1894759 w 2420099"/>
                    <a:gd name="connsiteY1579" fmla="*/ 280950 h 1530350"/>
                    <a:gd name="connsiteX1580" fmla="*/ 1571830 w 2420099"/>
                    <a:gd name="connsiteY1580" fmla="*/ 247352 h 1530350"/>
                    <a:gd name="connsiteX1581" fmla="*/ 1520204 w 2420099"/>
                    <a:gd name="connsiteY1581" fmla="*/ 280949 h 1530350"/>
                    <a:gd name="connsiteX1582" fmla="*/ 1571832 w 2420099"/>
                    <a:gd name="connsiteY1582" fmla="*/ 314548 h 1530350"/>
                    <a:gd name="connsiteX1583" fmla="*/ 1623457 w 2420099"/>
                    <a:gd name="connsiteY1583" fmla="*/ 280950 h 1530350"/>
                    <a:gd name="connsiteX1584" fmla="*/ 1300528 w 2420099"/>
                    <a:gd name="connsiteY1584" fmla="*/ 247352 h 1530350"/>
                    <a:gd name="connsiteX1585" fmla="*/ 1248903 w 2420099"/>
                    <a:gd name="connsiteY1585" fmla="*/ 280949 h 1530350"/>
                    <a:gd name="connsiteX1586" fmla="*/ 1300530 w 2420099"/>
                    <a:gd name="connsiteY1586" fmla="*/ 314548 h 1530350"/>
                    <a:gd name="connsiteX1587" fmla="*/ 1352156 w 2420099"/>
                    <a:gd name="connsiteY1587" fmla="*/ 280950 h 1530350"/>
                    <a:gd name="connsiteX1588" fmla="*/ 757927 w 2420099"/>
                    <a:gd name="connsiteY1588" fmla="*/ 247352 h 1530350"/>
                    <a:gd name="connsiteX1589" fmla="*/ 706304 w 2420099"/>
                    <a:gd name="connsiteY1589" fmla="*/ 280950 h 1530350"/>
                    <a:gd name="connsiteX1590" fmla="*/ 757929 w 2420099"/>
                    <a:gd name="connsiteY1590" fmla="*/ 314548 h 1530350"/>
                    <a:gd name="connsiteX1591" fmla="*/ 809557 w 2420099"/>
                    <a:gd name="connsiteY1591" fmla="*/ 280950 h 1530350"/>
                    <a:gd name="connsiteX1592" fmla="*/ 1164879 w 2420099"/>
                    <a:gd name="connsiteY1592" fmla="*/ 247351 h 1530350"/>
                    <a:gd name="connsiteX1593" fmla="*/ 1113252 w 2420099"/>
                    <a:gd name="connsiteY1593" fmla="*/ 280950 h 1530350"/>
                    <a:gd name="connsiteX1594" fmla="*/ 1164877 w 2420099"/>
                    <a:gd name="connsiteY1594" fmla="*/ 314548 h 1530350"/>
                    <a:gd name="connsiteX1595" fmla="*/ 1216506 w 2420099"/>
                    <a:gd name="connsiteY1595" fmla="*/ 280949 h 1530350"/>
                    <a:gd name="connsiteX1596" fmla="*/ 893580 w 2420099"/>
                    <a:gd name="connsiteY1596" fmla="*/ 247351 h 1530350"/>
                    <a:gd name="connsiteX1597" fmla="*/ 841957 w 2420099"/>
                    <a:gd name="connsiteY1597" fmla="*/ 280950 h 1530350"/>
                    <a:gd name="connsiteX1598" fmla="*/ 893578 w 2420099"/>
                    <a:gd name="connsiteY1598" fmla="*/ 314548 h 1530350"/>
                    <a:gd name="connsiteX1599" fmla="*/ 945208 w 2420099"/>
                    <a:gd name="connsiteY1599" fmla="*/ 280949 h 1530350"/>
                    <a:gd name="connsiteX1600" fmla="*/ 1436181 w 2420099"/>
                    <a:gd name="connsiteY1600" fmla="*/ 247350 h 1530350"/>
                    <a:gd name="connsiteX1601" fmla="*/ 1384553 w 2420099"/>
                    <a:gd name="connsiteY1601" fmla="*/ 280950 h 1530350"/>
                    <a:gd name="connsiteX1602" fmla="*/ 1436179 w 2420099"/>
                    <a:gd name="connsiteY1602" fmla="*/ 314548 h 1530350"/>
                    <a:gd name="connsiteX1603" fmla="*/ 1487807 w 2420099"/>
                    <a:gd name="connsiteY1603" fmla="*/ 280950 h 1530350"/>
                    <a:gd name="connsiteX1604" fmla="*/ 350981 w 2420099"/>
                    <a:gd name="connsiteY1604" fmla="*/ 247350 h 1530350"/>
                    <a:gd name="connsiteX1605" fmla="*/ 299352 w 2420099"/>
                    <a:gd name="connsiteY1605" fmla="*/ 280950 h 1530350"/>
                    <a:gd name="connsiteX1606" fmla="*/ 350981 w 2420099"/>
                    <a:gd name="connsiteY1606" fmla="*/ 314548 h 1530350"/>
                    <a:gd name="connsiteX1607" fmla="*/ 402605 w 2420099"/>
                    <a:gd name="connsiteY1607" fmla="*/ 280950 h 1530350"/>
                    <a:gd name="connsiteX1608" fmla="*/ 1978784 w 2420099"/>
                    <a:gd name="connsiteY1608" fmla="*/ 247350 h 1530350"/>
                    <a:gd name="connsiteX1609" fmla="*/ 1927156 w 2420099"/>
                    <a:gd name="connsiteY1609" fmla="*/ 280950 h 1530350"/>
                    <a:gd name="connsiteX1610" fmla="*/ 1978781 w 2420099"/>
                    <a:gd name="connsiteY1610" fmla="*/ 314547 h 1530350"/>
                    <a:gd name="connsiteX1611" fmla="*/ 2030409 w 2420099"/>
                    <a:gd name="connsiteY1611" fmla="*/ 280949 h 1530350"/>
                    <a:gd name="connsiteX1612" fmla="*/ 1707482 w 2420099"/>
                    <a:gd name="connsiteY1612" fmla="*/ 247350 h 1530350"/>
                    <a:gd name="connsiteX1613" fmla="*/ 1655854 w 2420099"/>
                    <a:gd name="connsiteY1613" fmla="*/ 280950 h 1530350"/>
                    <a:gd name="connsiteX1614" fmla="*/ 1707480 w 2420099"/>
                    <a:gd name="connsiteY1614" fmla="*/ 314547 h 1530350"/>
                    <a:gd name="connsiteX1615" fmla="*/ 1759108 w 2420099"/>
                    <a:gd name="connsiteY1615" fmla="*/ 280949 h 1530350"/>
                    <a:gd name="connsiteX1616" fmla="*/ 1232704 w 2420099"/>
                    <a:gd name="connsiteY1616" fmla="*/ 203209 h 1530350"/>
                    <a:gd name="connsiteX1617" fmla="*/ 1181078 w 2420099"/>
                    <a:gd name="connsiteY1617" fmla="*/ 236808 h 1530350"/>
                    <a:gd name="connsiteX1618" fmla="*/ 1232704 w 2420099"/>
                    <a:gd name="connsiteY1618" fmla="*/ 270407 h 1530350"/>
                    <a:gd name="connsiteX1619" fmla="*/ 1284330 w 2420099"/>
                    <a:gd name="connsiteY1619" fmla="*/ 236810 h 1530350"/>
                    <a:gd name="connsiteX1620" fmla="*/ 690106 w 2420099"/>
                    <a:gd name="connsiteY1620" fmla="*/ 203209 h 1530350"/>
                    <a:gd name="connsiteX1621" fmla="*/ 638479 w 2420099"/>
                    <a:gd name="connsiteY1621" fmla="*/ 236810 h 1530350"/>
                    <a:gd name="connsiteX1622" fmla="*/ 690104 w 2420099"/>
                    <a:gd name="connsiteY1622" fmla="*/ 270407 h 1530350"/>
                    <a:gd name="connsiteX1623" fmla="*/ 741734 w 2420099"/>
                    <a:gd name="connsiteY1623" fmla="*/ 236810 h 1530350"/>
                    <a:gd name="connsiteX1624" fmla="*/ 1775306 w 2420099"/>
                    <a:gd name="connsiteY1624" fmla="*/ 203208 h 1530350"/>
                    <a:gd name="connsiteX1625" fmla="*/ 1723681 w 2420099"/>
                    <a:gd name="connsiteY1625" fmla="*/ 236808 h 1530350"/>
                    <a:gd name="connsiteX1626" fmla="*/ 1775306 w 2420099"/>
                    <a:gd name="connsiteY1626" fmla="*/ 270407 h 1530350"/>
                    <a:gd name="connsiteX1627" fmla="*/ 1826933 w 2420099"/>
                    <a:gd name="connsiteY1627" fmla="*/ 236809 h 1530350"/>
                    <a:gd name="connsiteX1628" fmla="*/ 1504006 w 2420099"/>
                    <a:gd name="connsiteY1628" fmla="*/ 203208 h 1530350"/>
                    <a:gd name="connsiteX1629" fmla="*/ 1452379 w 2420099"/>
                    <a:gd name="connsiteY1629" fmla="*/ 236808 h 1530350"/>
                    <a:gd name="connsiteX1630" fmla="*/ 1504005 w 2420099"/>
                    <a:gd name="connsiteY1630" fmla="*/ 270407 h 1530350"/>
                    <a:gd name="connsiteX1631" fmla="*/ 1555632 w 2420099"/>
                    <a:gd name="connsiteY1631" fmla="*/ 236810 h 1530350"/>
                    <a:gd name="connsiteX1632" fmla="*/ 961407 w 2420099"/>
                    <a:gd name="connsiteY1632" fmla="*/ 203208 h 1530350"/>
                    <a:gd name="connsiteX1633" fmla="*/ 909777 w 2420099"/>
                    <a:gd name="connsiteY1633" fmla="*/ 236810 h 1530350"/>
                    <a:gd name="connsiteX1634" fmla="*/ 961405 w 2420099"/>
                    <a:gd name="connsiteY1634" fmla="*/ 270407 h 1530350"/>
                    <a:gd name="connsiteX1635" fmla="*/ 1013036 w 2420099"/>
                    <a:gd name="connsiteY1635" fmla="*/ 236809 h 1530350"/>
                    <a:gd name="connsiteX1636" fmla="*/ 554459 w 2420099"/>
                    <a:gd name="connsiteY1636" fmla="*/ 203208 h 1530350"/>
                    <a:gd name="connsiteX1637" fmla="*/ 502832 w 2420099"/>
                    <a:gd name="connsiteY1637" fmla="*/ 236810 h 1530350"/>
                    <a:gd name="connsiteX1638" fmla="*/ 554459 w 2420099"/>
                    <a:gd name="connsiteY1638" fmla="*/ 270409 h 1530350"/>
                    <a:gd name="connsiteX1639" fmla="*/ 606084 w 2420099"/>
                    <a:gd name="connsiteY1639" fmla="*/ 236810 h 1530350"/>
                    <a:gd name="connsiteX1640" fmla="*/ 418809 w 2420099"/>
                    <a:gd name="connsiteY1640" fmla="*/ 203208 h 1530350"/>
                    <a:gd name="connsiteX1641" fmla="*/ 367179 w 2420099"/>
                    <a:gd name="connsiteY1641" fmla="*/ 236810 h 1530350"/>
                    <a:gd name="connsiteX1642" fmla="*/ 418806 w 2420099"/>
                    <a:gd name="connsiteY1642" fmla="*/ 270407 h 1530350"/>
                    <a:gd name="connsiteX1643" fmla="*/ 470434 w 2420099"/>
                    <a:gd name="connsiteY1643" fmla="*/ 236810 h 1530350"/>
                    <a:gd name="connsiteX1644" fmla="*/ 1910958 w 2420099"/>
                    <a:gd name="connsiteY1644" fmla="*/ 203207 h 1530350"/>
                    <a:gd name="connsiteX1645" fmla="*/ 1859330 w 2420099"/>
                    <a:gd name="connsiteY1645" fmla="*/ 236810 h 1530350"/>
                    <a:gd name="connsiteX1646" fmla="*/ 1910959 w 2420099"/>
                    <a:gd name="connsiteY1646" fmla="*/ 270409 h 1530350"/>
                    <a:gd name="connsiteX1647" fmla="*/ 1962585 w 2420099"/>
                    <a:gd name="connsiteY1647" fmla="*/ 236810 h 1530350"/>
                    <a:gd name="connsiteX1648" fmla="*/ 1639657 w 2420099"/>
                    <a:gd name="connsiteY1648" fmla="*/ 203207 h 1530350"/>
                    <a:gd name="connsiteX1649" fmla="*/ 1588028 w 2420099"/>
                    <a:gd name="connsiteY1649" fmla="*/ 236810 h 1530350"/>
                    <a:gd name="connsiteX1650" fmla="*/ 1639656 w 2420099"/>
                    <a:gd name="connsiteY1650" fmla="*/ 270409 h 1530350"/>
                    <a:gd name="connsiteX1651" fmla="*/ 1691283 w 2420099"/>
                    <a:gd name="connsiteY1651" fmla="*/ 236808 h 1530350"/>
                    <a:gd name="connsiteX1652" fmla="*/ 1368355 w 2420099"/>
                    <a:gd name="connsiteY1652" fmla="*/ 203207 h 1530350"/>
                    <a:gd name="connsiteX1653" fmla="*/ 1316727 w 2420099"/>
                    <a:gd name="connsiteY1653" fmla="*/ 236810 h 1530350"/>
                    <a:gd name="connsiteX1654" fmla="*/ 1368354 w 2420099"/>
                    <a:gd name="connsiteY1654" fmla="*/ 270409 h 1530350"/>
                    <a:gd name="connsiteX1655" fmla="*/ 1419982 w 2420099"/>
                    <a:gd name="connsiteY1655" fmla="*/ 236808 h 1530350"/>
                    <a:gd name="connsiteX1656" fmla="*/ 1097059 w 2420099"/>
                    <a:gd name="connsiteY1656" fmla="*/ 203207 h 1530350"/>
                    <a:gd name="connsiteX1657" fmla="*/ 1045436 w 2420099"/>
                    <a:gd name="connsiteY1657" fmla="*/ 236809 h 1530350"/>
                    <a:gd name="connsiteX1658" fmla="*/ 1097059 w 2420099"/>
                    <a:gd name="connsiteY1658" fmla="*/ 270409 h 1530350"/>
                    <a:gd name="connsiteX1659" fmla="*/ 1148682 w 2420099"/>
                    <a:gd name="connsiteY1659" fmla="*/ 236810 h 1530350"/>
                    <a:gd name="connsiteX1660" fmla="*/ 825754 w 2420099"/>
                    <a:gd name="connsiteY1660" fmla="*/ 203207 h 1530350"/>
                    <a:gd name="connsiteX1661" fmla="*/ 774129 w 2420099"/>
                    <a:gd name="connsiteY1661" fmla="*/ 236810 h 1530350"/>
                    <a:gd name="connsiteX1662" fmla="*/ 825754 w 2420099"/>
                    <a:gd name="connsiteY1662" fmla="*/ 270409 h 1530350"/>
                    <a:gd name="connsiteX1663" fmla="*/ 877384 w 2420099"/>
                    <a:gd name="connsiteY1663" fmla="*/ 236808 h 1530350"/>
                    <a:gd name="connsiteX1664" fmla="*/ 1300531 w 2420099"/>
                    <a:gd name="connsiteY1664" fmla="*/ 159064 h 1530350"/>
                    <a:gd name="connsiteX1665" fmla="*/ 1248903 w 2420099"/>
                    <a:gd name="connsiteY1665" fmla="*/ 192666 h 1530350"/>
                    <a:gd name="connsiteX1666" fmla="*/ 1300529 w 2420099"/>
                    <a:gd name="connsiteY1666" fmla="*/ 226267 h 1530350"/>
                    <a:gd name="connsiteX1667" fmla="*/ 1352156 w 2420099"/>
                    <a:gd name="connsiteY1667" fmla="*/ 192663 h 1530350"/>
                    <a:gd name="connsiteX1668" fmla="*/ 1029236 w 2420099"/>
                    <a:gd name="connsiteY1668" fmla="*/ 159064 h 1530350"/>
                    <a:gd name="connsiteX1669" fmla="*/ 977606 w 2420099"/>
                    <a:gd name="connsiteY1669" fmla="*/ 192665 h 1530350"/>
                    <a:gd name="connsiteX1670" fmla="*/ 1029239 w 2420099"/>
                    <a:gd name="connsiteY1670" fmla="*/ 226267 h 1530350"/>
                    <a:gd name="connsiteX1671" fmla="*/ 1080862 w 2420099"/>
                    <a:gd name="connsiteY1671" fmla="*/ 192666 h 1530350"/>
                    <a:gd name="connsiteX1672" fmla="*/ 757932 w 2420099"/>
                    <a:gd name="connsiteY1672" fmla="*/ 159064 h 1530350"/>
                    <a:gd name="connsiteX1673" fmla="*/ 706307 w 2420099"/>
                    <a:gd name="connsiteY1673" fmla="*/ 192665 h 1530350"/>
                    <a:gd name="connsiteX1674" fmla="*/ 757928 w 2420099"/>
                    <a:gd name="connsiteY1674" fmla="*/ 226267 h 1530350"/>
                    <a:gd name="connsiteX1675" fmla="*/ 809557 w 2420099"/>
                    <a:gd name="connsiteY1675" fmla="*/ 192663 h 1530350"/>
                    <a:gd name="connsiteX1676" fmla="*/ 486631 w 2420099"/>
                    <a:gd name="connsiteY1676" fmla="*/ 159064 h 1530350"/>
                    <a:gd name="connsiteX1677" fmla="*/ 435005 w 2420099"/>
                    <a:gd name="connsiteY1677" fmla="*/ 192666 h 1530350"/>
                    <a:gd name="connsiteX1678" fmla="*/ 486633 w 2420099"/>
                    <a:gd name="connsiteY1678" fmla="*/ 226267 h 1530350"/>
                    <a:gd name="connsiteX1679" fmla="*/ 538259 w 2420099"/>
                    <a:gd name="connsiteY1679" fmla="*/ 192665 h 1530350"/>
                    <a:gd name="connsiteX1680" fmla="*/ 1571832 w 2420099"/>
                    <a:gd name="connsiteY1680" fmla="*/ 159063 h 1530350"/>
                    <a:gd name="connsiteX1681" fmla="*/ 1520204 w 2420099"/>
                    <a:gd name="connsiteY1681" fmla="*/ 192666 h 1530350"/>
                    <a:gd name="connsiteX1682" fmla="*/ 1571830 w 2420099"/>
                    <a:gd name="connsiteY1682" fmla="*/ 226267 h 1530350"/>
                    <a:gd name="connsiteX1683" fmla="*/ 1623458 w 2420099"/>
                    <a:gd name="connsiteY1683" fmla="*/ 192664 h 1530350"/>
                    <a:gd name="connsiteX1684" fmla="*/ 1843132 w 2420099"/>
                    <a:gd name="connsiteY1684" fmla="*/ 159062 h 1530350"/>
                    <a:gd name="connsiteX1685" fmla="*/ 1791506 w 2420099"/>
                    <a:gd name="connsiteY1685" fmla="*/ 192663 h 1530350"/>
                    <a:gd name="connsiteX1686" fmla="*/ 1843131 w 2420099"/>
                    <a:gd name="connsiteY1686" fmla="*/ 226267 h 1530350"/>
                    <a:gd name="connsiteX1687" fmla="*/ 1894759 w 2420099"/>
                    <a:gd name="connsiteY1687" fmla="*/ 192663 h 1530350"/>
                    <a:gd name="connsiteX1688" fmla="*/ 1707481 w 2420099"/>
                    <a:gd name="connsiteY1688" fmla="*/ 159062 h 1530350"/>
                    <a:gd name="connsiteX1689" fmla="*/ 1655854 w 2420099"/>
                    <a:gd name="connsiteY1689" fmla="*/ 192664 h 1530350"/>
                    <a:gd name="connsiteX1690" fmla="*/ 1707482 w 2420099"/>
                    <a:gd name="connsiteY1690" fmla="*/ 226265 h 1530350"/>
                    <a:gd name="connsiteX1691" fmla="*/ 1759109 w 2420099"/>
                    <a:gd name="connsiteY1691" fmla="*/ 192663 h 1530350"/>
                    <a:gd name="connsiteX1692" fmla="*/ 1436179 w 2420099"/>
                    <a:gd name="connsiteY1692" fmla="*/ 159062 h 1530350"/>
                    <a:gd name="connsiteX1693" fmla="*/ 1384553 w 2420099"/>
                    <a:gd name="connsiteY1693" fmla="*/ 192663 h 1530350"/>
                    <a:gd name="connsiteX1694" fmla="*/ 1436179 w 2420099"/>
                    <a:gd name="connsiteY1694" fmla="*/ 226265 h 1530350"/>
                    <a:gd name="connsiteX1695" fmla="*/ 1487807 w 2420099"/>
                    <a:gd name="connsiteY1695" fmla="*/ 192663 h 1530350"/>
                    <a:gd name="connsiteX1696" fmla="*/ 1164877 w 2420099"/>
                    <a:gd name="connsiteY1696" fmla="*/ 159062 h 1530350"/>
                    <a:gd name="connsiteX1697" fmla="*/ 1113252 w 2420099"/>
                    <a:gd name="connsiteY1697" fmla="*/ 192663 h 1530350"/>
                    <a:gd name="connsiteX1698" fmla="*/ 1164880 w 2420099"/>
                    <a:gd name="connsiteY1698" fmla="*/ 226267 h 1530350"/>
                    <a:gd name="connsiteX1699" fmla="*/ 1216505 w 2420099"/>
                    <a:gd name="connsiteY1699" fmla="*/ 192666 h 1530350"/>
                    <a:gd name="connsiteX1700" fmla="*/ 893577 w 2420099"/>
                    <a:gd name="connsiteY1700" fmla="*/ 159062 h 1530350"/>
                    <a:gd name="connsiteX1701" fmla="*/ 841957 w 2420099"/>
                    <a:gd name="connsiteY1701" fmla="*/ 192663 h 1530350"/>
                    <a:gd name="connsiteX1702" fmla="*/ 893580 w 2420099"/>
                    <a:gd name="connsiteY1702" fmla="*/ 226265 h 1530350"/>
                    <a:gd name="connsiteX1703" fmla="*/ 945208 w 2420099"/>
                    <a:gd name="connsiteY1703" fmla="*/ 192663 h 1530350"/>
                    <a:gd name="connsiteX1704" fmla="*/ 622282 w 2420099"/>
                    <a:gd name="connsiteY1704" fmla="*/ 159062 h 1530350"/>
                    <a:gd name="connsiteX1705" fmla="*/ 570655 w 2420099"/>
                    <a:gd name="connsiteY1705" fmla="*/ 192665 h 1530350"/>
                    <a:gd name="connsiteX1706" fmla="*/ 622281 w 2420099"/>
                    <a:gd name="connsiteY1706" fmla="*/ 226267 h 1530350"/>
                    <a:gd name="connsiteX1707" fmla="*/ 673911 w 2420099"/>
                    <a:gd name="connsiteY1707" fmla="*/ 192663 h 1530350"/>
                    <a:gd name="connsiteX1708" fmla="*/ 1368355 w 2420099"/>
                    <a:gd name="connsiteY1708" fmla="*/ 114923 h 1530350"/>
                    <a:gd name="connsiteX1709" fmla="*/ 1316728 w 2420099"/>
                    <a:gd name="connsiteY1709" fmla="*/ 148521 h 1530350"/>
                    <a:gd name="connsiteX1710" fmla="*/ 1368354 w 2420099"/>
                    <a:gd name="connsiteY1710" fmla="*/ 182121 h 1530350"/>
                    <a:gd name="connsiteX1711" fmla="*/ 1419982 w 2420099"/>
                    <a:gd name="connsiteY1711" fmla="*/ 148520 h 1530350"/>
                    <a:gd name="connsiteX1712" fmla="*/ 1639656 w 2420099"/>
                    <a:gd name="connsiteY1712" fmla="*/ 114923 h 1530350"/>
                    <a:gd name="connsiteX1713" fmla="*/ 1588030 w 2420099"/>
                    <a:gd name="connsiteY1713" fmla="*/ 148522 h 1530350"/>
                    <a:gd name="connsiteX1714" fmla="*/ 1639656 w 2420099"/>
                    <a:gd name="connsiteY1714" fmla="*/ 182121 h 1530350"/>
                    <a:gd name="connsiteX1715" fmla="*/ 1691282 w 2420099"/>
                    <a:gd name="connsiteY1715" fmla="*/ 148520 h 1530350"/>
                    <a:gd name="connsiteX1716" fmla="*/ 1097059 w 2420099"/>
                    <a:gd name="connsiteY1716" fmla="*/ 114923 h 1530350"/>
                    <a:gd name="connsiteX1717" fmla="*/ 1045435 w 2420099"/>
                    <a:gd name="connsiteY1717" fmla="*/ 148522 h 1530350"/>
                    <a:gd name="connsiteX1718" fmla="*/ 1097059 w 2420099"/>
                    <a:gd name="connsiteY1718" fmla="*/ 182123 h 1530350"/>
                    <a:gd name="connsiteX1719" fmla="*/ 1148680 w 2420099"/>
                    <a:gd name="connsiteY1719" fmla="*/ 148522 h 1530350"/>
                    <a:gd name="connsiteX1720" fmla="*/ 825754 w 2420099"/>
                    <a:gd name="connsiteY1720" fmla="*/ 114923 h 1530350"/>
                    <a:gd name="connsiteX1721" fmla="*/ 774129 w 2420099"/>
                    <a:gd name="connsiteY1721" fmla="*/ 148521 h 1530350"/>
                    <a:gd name="connsiteX1722" fmla="*/ 825754 w 2420099"/>
                    <a:gd name="connsiteY1722" fmla="*/ 182123 h 1530350"/>
                    <a:gd name="connsiteX1723" fmla="*/ 877384 w 2420099"/>
                    <a:gd name="connsiteY1723" fmla="*/ 148520 h 1530350"/>
                    <a:gd name="connsiteX1724" fmla="*/ 690104 w 2420099"/>
                    <a:gd name="connsiteY1724" fmla="*/ 114923 h 1530350"/>
                    <a:gd name="connsiteX1725" fmla="*/ 638480 w 2420099"/>
                    <a:gd name="connsiteY1725" fmla="*/ 148520 h 1530350"/>
                    <a:gd name="connsiteX1726" fmla="*/ 690106 w 2420099"/>
                    <a:gd name="connsiteY1726" fmla="*/ 182123 h 1530350"/>
                    <a:gd name="connsiteX1727" fmla="*/ 741734 w 2420099"/>
                    <a:gd name="connsiteY1727" fmla="*/ 148521 h 1530350"/>
                    <a:gd name="connsiteX1728" fmla="*/ 1775306 w 2420099"/>
                    <a:gd name="connsiteY1728" fmla="*/ 114922 h 1530350"/>
                    <a:gd name="connsiteX1729" fmla="*/ 1723680 w 2420099"/>
                    <a:gd name="connsiteY1729" fmla="*/ 148520 h 1530350"/>
                    <a:gd name="connsiteX1730" fmla="*/ 1775307 w 2420099"/>
                    <a:gd name="connsiteY1730" fmla="*/ 182123 h 1530350"/>
                    <a:gd name="connsiteX1731" fmla="*/ 1826934 w 2420099"/>
                    <a:gd name="connsiteY1731" fmla="*/ 148521 h 1530350"/>
                    <a:gd name="connsiteX1732" fmla="*/ 1504005 w 2420099"/>
                    <a:gd name="connsiteY1732" fmla="*/ 114922 h 1530350"/>
                    <a:gd name="connsiteX1733" fmla="*/ 1452377 w 2420099"/>
                    <a:gd name="connsiteY1733" fmla="*/ 148520 h 1530350"/>
                    <a:gd name="connsiteX1734" fmla="*/ 1504005 w 2420099"/>
                    <a:gd name="connsiteY1734" fmla="*/ 182123 h 1530350"/>
                    <a:gd name="connsiteX1735" fmla="*/ 1555633 w 2420099"/>
                    <a:gd name="connsiteY1735" fmla="*/ 148522 h 1530350"/>
                    <a:gd name="connsiteX1736" fmla="*/ 1232703 w 2420099"/>
                    <a:gd name="connsiteY1736" fmla="*/ 114922 h 1530350"/>
                    <a:gd name="connsiteX1737" fmla="*/ 1181075 w 2420099"/>
                    <a:gd name="connsiteY1737" fmla="*/ 148520 h 1530350"/>
                    <a:gd name="connsiteX1738" fmla="*/ 1232704 w 2420099"/>
                    <a:gd name="connsiteY1738" fmla="*/ 182123 h 1530350"/>
                    <a:gd name="connsiteX1739" fmla="*/ 1284332 w 2420099"/>
                    <a:gd name="connsiteY1739" fmla="*/ 148521 h 1530350"/>
                    <a:gd name="connsiteX1740" fmla="*/ 961405 w 2420099"/>
                    <a:gd name="connsiteY1740" fmla="*/ 114922 h 1530350"/>
                    <a:gd name="connsiteX1741" fmla="*/ 909777 w 2420099"/>
                    <a:gd name="connsiteY1741" fmla="*/ 148520 h 1530350"/>
                    <a:gd name="connsiteX1742" fmla="*/ 961405 w 2420099"/>
                    <a:gd name="connsiteY1742" fmla="*/ 182123 h 1530350"/>
                    <a:gd name="connsiteX1743" fmla="*/ 1013036 w 2420099"/>
                    <a:gd name="connsiteY1743" fmla="*/ 148522 h 1530350"/>
                    <a:gd name="connsiteX1744" fmla="*/ 893580 w 2420099"/>
                    <a:gd name="connsiteY1744" fmla="*/ 70782 h 1530350"/>
                    <a:gd name="connsiteX1745" fmla="*/ 841957 w 2420099"/>
                    <a:gd name="connsiteY1745" fmla="*/ 104381 h 1530350"/>
                    <a:gd name="connsiteX1746" fmla="*/ 893577 w 2420099"/>
                    <a:gd name="connsiteY1746" fmla="*/ 137978 h 1530350"/>
                    <a:gd name="connsiteX1747" fmla="*/ 945208 w 2420099"/>
                    <a:gd name="connsiteY1747" fmla="*/ 104380 h 1530350"/>
                    <a:gd name="connsiteX1748" fmla="*/ 1707482 w 2420099"/>
                    <a:gd name="connsiteY1748" fmla="*/ 70781 h 1530350"/>
                    <a:gd name="connsiteX1749" fmla="*/ 1655854 w 2420099"/>
                    <a:gd name="connsiteY1749" fmla="*/ 104380 h 1530350"/>
                    <a:gd name="connsiteX1750" fmla="*/ 1707481 w 2420099"/>
                    <a:gd name="connsiteY1750" fmla="*/ 137979 h 1530350"/>
                    <a:gd name="connsiteX1751" fmla="*/ 1759108 w 2420099"/>
                    <a:gd name="connsiteY1751" fmla="*/ 104380 h 1530350"/>
                    <a:gd name="connsiteX1752" fmla="*/ 1436180 w 2420099"/>
                    <a:gd name="connsiteY1752" fmla="*/ 70781 h 1530350"/>
                    <a:gd name="connsiteX1753" fmla="*/ 1384553 w 2420099"/>
                    <a:gd name="connsiteY1753" fmla="*/ 104381 h 1530350"/>
                    <a:gd name="connsiteX1754" fmla="*/ 1436179 w 2420099"/>
                    <a:gd name="connsiteY1754" fmla="*/ 137978 h 1530350"/>
                    <a:gd name="connsiteX1755" fmla="*/ 1487807 w 2420099"/>
                    <a:gd name="connsiteY1755" fmla="*/ 104380 h 1530350"/>
                    <a:gd name="connsiteX1756" fmla="*/ 1164879 w 2420099"/>
                    <a:gd name="connsiteY1756" fmla="*/ 70781 h 1530350"/>
                    <a:gd name="connsiteX1757" fmla="*/ 1113251 w 2420099"/>
                    <a:gd name="connsiteY1757" fmla="*/ 104381 h 1530350"/>
                    <a:gd name="connsiteX1758" fmla="*/ 1164877 w 2420099"/>
                    <a:gd name="connsiteY1758" fmla="*/ 137978 h 1530350"/>
                    <a:gd name="connsiteX1759" fmla="*/ 1216505 w 2420099"/>
                    <a:gd name="connsiteY1759" fmla="*/ 104380 h 1530350"/>
                    <a:gd name="connsiteX1760" fmla="*/ 1571830 w 2420099"/>
                    <a:gd name="connsiteY1760" fmla="*/ 70781 h 1530350"/>
                    <a:gd name="connsiteX1761" fmla="*/ 1520204 w 2420099"/>
                    <a:gd name="connsiteY1761" fmla="*/ 104380 h 1530350"/>
                    <a:gd name="connsiteX1762" fmla="*/ 1571832 w 2420099"/>
                    <a:gd name="connsiteY1762" fmla="*/ 137979 h 1530350"/>
                    <a:gd name="connsiteX1763" fmla="*/ 1623458 w 2420099"/>
                    <a:gd name="connsiteY1763" fmla="*/ 104381 h 1530350"/>
                    <a:gd name="connsiteX1764" fmla="*/ 1300528 w 2420099"/>
                    <a:gd name="connsiteY1764" fmla="*/ 70781 h 1530350"/>
                    <a:gd name="connsiteX1765" fmla="*/ 1248902 w 2420099"/>
                    <a:gd name="connsiteY1765" fmla="*/ 104380 h 1530350"/>
                    <a:gd name="connsiteX1766" fmla="*/ 1300530 w 2420099"/>
                    <a:gd name="connsiteY1766" fmla="*/ 137979 h 1530350"/>
                    <a:gd name="connsiteX1767" fmla="*/ 1352157 w 2420099"/>
                    <a:gd name="connsiteY1767" fmla="*/ 104381 h 1530350"/>
                    <a:gd name="connsiteX1768" fmla="*/ 1029234 w 2420099"/>
                    <a:gd name="connsiteY1768" fmla="*/ 70781 h 1530350"/>
                    <a:gd name="connsiteX1769" fmla="*/ 977606 w 2420099"/>
                    <a:gd name="connsiteY1769" fmla="*/ 104380 h 1530350"/>
                    <a:gd name="connsiteX1770" fmla="*/ 1029236 w 2420099"/>
                    <a:gd name="connsiteY1770" fmla="*/ 137980 h 1530350"/>
                    <a:gd name="connsiteX1771" fmla="*/ 1080866 w 2420099"/>
                    <a:gd name="connsiteY1771" fmla="*/ 104380 h 1530350"/>
                    <a:gd name="connsiteX1772" fmla="*/ 757929 w 2420099"/>
                    <a:gd name="connsiteY1772" fmla="*/ 70781 h 1530350"/>
                    <a:gd name="connsiteX1773" fmla="*/ 706304 w 2420099"/>
                    <a:gd name="connsiteY1773" fmla="*/ 104381 h 1530350"/>
                    <a:gd name="connsiteX1774" fmla="*/ 757929 w 2420099"/>
                    <a:gd name="connsiteY1774" fmla="*/ 137979 h 1530350"/>
                    <a:gd name="connsiteX1775" fmla="*/ 809558 w 2420099"/>
                    <a:gd name="connsiteY1775" fmla="*/ 104380 h 1530350"/>
                    <a:gd name="connsiteX1776" fmla="*/ 1504006 w 2420099"/>
                    <a:gd name="connsiteY1776" fmla="*/ 26640 h 1530350"/>
                    <a:gd name="connsiteX1777" fmla="*/ 1452380 w 2420099"/>
                    <a:gd name="connsiteY1777" fmla="*/ 60239 h 1530350"/>
                    <a:gd name="connsiteX1778" fmla="*/ 1504005 w 2420099"/>
                    <a:gd name="connsiteY1778" fmla="*/ 93838 h 1530350"/>
                    <a:gd name="connsiteX1779" fmla="*/ 1555632 w 2420099"/>
                    <a:gd name="connsiteY1779" fmla="*/ 60239 h 1530350"/>
                    <a:gd name="connsiteX1780" fmla="*/ 1232704 w 2420099"/>
                    <a:gd name="connsiteY1780" fmla="*/ 26640 h 1530350"/>
                    <a:gd name="connsiteX1781" fmla="*/ 1181077 w 2420099"/>
                    <a:gd name="connsiteY1781" fmla="*/ 60239 h 1530350"/>
                    <a:gd name="connsiteX1782" fmla="*/ 1232703 w 2420099"/>
                    <a:gd name="connsiteY1782" fmla="*/ 93838 h 1530350"/>
                    <a:gd name="connsiteX1783" fmla="*/ 1284330 w 2420099"/>
                    <a:gd name="connsiteY1783" fmla="*/ 60239 h 1530350"/>
                    <a:gd name="connsiteX1784" fmla="*/ 961405 w 2420099"/>
                    <a:gd name="connsiteY1784" fmla="*/ 26640 h 1530350"/>
                    <a:gd name="connsiteX1785" fmla="*/ 909777 w 2420099"/>
                    <a:gd name="connsiteY1785" fmla="*/ 60239 h 1530350"/>
                    <a:gd name="connsiteX1786" fmla="*/ 961405 w 2420099"/>
                    <a:gd name="connsiteY1786" fmla="*/ 93838 h 1530350"/>
                    <a:gd name="connsiteX1787" fmla="*/ 1013036 w 2420099"/>
                    <a:gd name="connsiteY1787" fmla="*/ 60238 h 1530350"/>
                    <a:gd name="connsiteX1788" fmla="*/ 1097059 w 2420099"/>
                    <a:gd name="connsiteY1788" fmla="*/ 26639 h 1530350"/>
                    <a:gd name="connsiteX1789" fmla="*/ 1045436 w 2420099"/>
                    <a:gd name="connsiteY1789" fmla="*/ 60238 h 1530350"/>
                    <a:gd name="connsiteX1790" fmla="*/ 1097059 w 2420099"/>
                    <a:gd name="connsiteY1790" fmla="*/ 93839 h 1530350"/>
                    <a:gd name="connsiteX1791" fmla="*/ 1148680 w 2420099"/>
                    <a:gd name="connsiteY1791" fmla="*/ 60239 h 1530350"/>
                    <a:gd name="connsiteX1792" fmla="*/ 1368354 w 2420099"/>
                    <a:gd name="connsiteY1792" fmla="*/ 26639 h 1530350"/>
                    <a:gd name="connsiteX1793" fmla="*/ 1316727 w 2420099"/>
                    <a:gd name="connsiteY1793" fmla="*/ 60238 h 1530350"/>
                    <a:gd name="connsiteX1794" fmla="*/ 1368355 w 2420099"/>
                    <a:gd name="connsiteY1794" fmla="*/ 93839 h 1530350"/>
                    <a:gd name="connsiteX1795" fmla="*/ 1419983 w 2420099"/>
                    <a:gd name="connsiteY1795" fmla="*/ 60239 h 1530350"/>
                    <a:gd name="connsiteX1796" fmla="*/ 1208926 w 2420099"/>
                    <a:gd name="connsiteY1796" fmla="*/ 0 h 1530350"/>
                    <a:gd name="connsiteX1797" fmla="*/ 1224953 w 2420099"/>
                    <a:gd name="connsiteY1797" fmla="*/ 511 h 1530350"/>
                    <a:gd name="connsiteX1798" fmla="*/ 1232703 w 2420099"/>
                    <a:gd name="connsiteY1798" fmla="*/ 5555 h 1530350"/>
                    <a:gd name="connsiteX1799" fmla="*/ 1239730 w 2420099"/>
                    <a:gd name="connsiteY1799" fmla="*/ 981 h 1530350"/>
                    <a:gd name="connsiteX1800" fmla="*/ 1270616 w 2420099"/>
                    <a:gd name="connsiteY1800" fmla="*/ 1965 h 1530350"/>
                    <a:gd name="connsiteX1801" fmla="*/ 1248902 w 2420099"/>
                    <a:gd name="connsiteY1801" fmla="*/ 16098 h 1530350"/>
                    <a:gd name="connsiteX1802" fmla="*/ 1300529 w 2420099"/>
                    <a:gd name="connsiteY1802" fmla="*/ 49697 h 1530350"/>
                    <a:gd name="connsiteX1803" fmla="*/ 1352156 w 2420099"/>
                    <a:gd name="connsiteY1803" fmla="*/ 16097 h 1530350"/>
                    <a:gd name="connsiteX1804" fmla="*/ 1333591 w 2420099"/>
                    <a:gd name="connsiteY1804" fmla="*/ 4014 h 1530350"/>
                    <a:gd name="connsiteX1805" fmla="*/ 1394158 w 2420099"/>
                    <a:gd name="connsiteY1805" fmla="*/ 9846 h 1530350"/>
                    <a:gd name="connsiteX1806" fmla="*/ 1384553 w 2420099"/>
                    <a:gd name="connsiteY1806" fmla="*/ 16097 h 1530350"/>
                    <a:gd name="connsiteX1807" fmla="*/ 1436181 w 2420099"/>
                    <a:gd name="connsiteY1807" fmla="*/ 49697 h 1530350"/>
                    <a:gd name="connsiteX1808" fmla="*/ 1480491 w 2420099"/>
                    <a:gd name="connsiteY1808" fmla="*/ 20860 h 1530350"/>
                    <a:gd name="connsiteX1809" fmla="*/ 1547765 w 2420099"/>
                    <a:gd name="connsiteY1809" fmla="*/ 34034 h 1530350"/>
                    <a:gd name="connsiteX1810" fmla="*/ 1571831 w 2420099"/>
                    <a:gd name="connsiteY1810" fmla="*/ 49697 h 1530350"/>
                    <a:gd name="connsiteX1811" fmla="*/ 1584763 w 2420099"/>
                    <a:gd name="connsiteY1811" fmla="*/ 41280 h 1530350"/>
                    <a:gd name="connsiteX1812" fmla="*/ 1609667 w 2420099"/>
                    <a:gd name="connsiteY1812" fmla="*/ 46157 h 1530350"/>
                    <a:gd name="connsiteX1813" fmla="*/ 1588030 w 2420099"/>
                    <a:gd name="connsiteY1813" fmla="*/ 60239 h 1530350"/>
                    <a:gd name="connsiteX1814" fmla="*/ 1639656 w 2420099"/>
                    <a:gd name="connsiteY1814" fmla="*/ 93839 h 1530350"/>
                    <a:gd name="connsiteX1815" fmla="*/ 1687854 w 2420099"/>
                    <a:gd name="connsiteY1815" fmla="*/ 62471 h 1530350"/>
                    <a:gd name="connsiteX1816" fmla="*/ 1770700 w 2420099"/>
                    <a:gd name="connsiteY1816" fmla="*/ 90840 h 1530350"/>
                    <a:gd name="connsiteX1817" fmla="*/ 1775306 w 2420099"/>
                    <a:gd name="connsiteY1817" fmla="*/ 93838 h 1530350"/>
                    <a:gd name="connsiteX1818" fmla="*/ 1776736 w 2420099"/>
                    <a:gd name="connsiteY1818" fmla="*/ 92907 h 1530350"/>
                    <a:gd name="connsiteX1819" fmla="*/ 1797964 w 2420099"/>
                    <a:gd name="connsiteY1819" fmla="*/ 100176 h 1530350"/>
                    <a:gd name="connsiteX1820" fmla="*/ 1791504 w 2420099"/>
                    <a:gd name="connsiteY1820" fmla="*/ 104380 h 1530350"/>
                    <a:gd name="connsiteX1821" fmla="*/ 1843133 w 2420099"/>
                    <a:gd name="connsiteY1821" fmla="*/ 137979 h 1530350"/>
                    <a:gd name="connsiteX1822" fmla="*/ 1865620 w 2420099"/>
                    <a:gd name="connsiteY1822" fmla="*/ 123345 h 1530350"/>
                    <a:gd name="connsiteX1823" fmla="*/ 1886848 w 2420099"/>
                    <a:gd name="connsiteY1823" fmla="*/ 130614 h 1530350"/>
                    <a:gd name="connsiteX1824" fmla="*/ 1859330 w 2420099"/>
                    <a:gd name="connsiteY1824" fmla="*/ 148521 h 1530350"/>
                    <a:gd name="connsiteX1825" fmla="*/ 1910957 w 2420099"/>
                    <a:gd name="connsiteY1825" fmla="*/ 182121 h 1530350"/>
                    <a:gd name="connsiteX1826" fmla="*/ 1944244 w 2420099"/>
                    <a:gd name="connsiteY1826" fmla="*/ 160456 h 1530350"/>
                    <a:gd name="connsiteX1827" fmla="*/ 1962245 w 2420099"/>
                    <a:gd name="connsiteY1827" fmla="*/ 169826 h 1530350"/>
                    <a:gd name="connsiteX1828" fmla="*/ 1927156 w 2420099"/>
                    <a:gd name="connsiteY1828" fmla="*/ 192663 h 1530350"/>
                    <a:gd name="connsiteX1829" fmla="*/ 1978784 w 2420099"/>
                    <a:gd name="connsiteY1829" fmla="*/ 226267 h 1530350"/>
                    <a:gd name="connsiteX1830" fmla="*/ 2019618 w 2420099"/>
                    <a:gd name="connsiteY1830" fmla="*/ 199690 h 1530350"/>
                    <a:gd name="connsiteX1831" fmla="*/ 2037618 w 2420099"/>
                    <a:gd name="connsiteY1831" fmla="*/ 209060 h 1530350"/>
                    <a:gd name="connsiteX1832" fmla="*/ 1994982 w 2420099"/>
                    <a:gd name="connsiteY1832" fmla="*/ 236810 h 1530350"/>
                    <a:gd name="connsiteX1833" fmla="*/ 2046608 w 2420099"/>
                    <a:gd name="connsiteY1833" fmla="*/ 270407 h 1530350"/>
                    <a:gd name="connsiteX1834" fmla="*/ 2090082 w 2420099"/>
                    <a:gd name="connsiteY1834" fmla="*/ 242116 h 1530350"/>
                    <a:gd name="connsiteX1835" fmla="*/ 2104977 w 2420099"/>
                    <a:gd name="connsiteY1835" fmla="*/ 253505 h 1530350"/>
                    <a:gd name="connsiteX1836" fmla="*/ 2062806 w 2420099"/>
                    <a:gd name="connsiteY1836" fmla="*/ 280948 h 1530350"/>
                    <a:gd name="connsiteX1837" fmla="*/ 2114434 w 2420099"/>
                    <a:gd name="connsiteY1837" fmla="*/ 314547 h 1530350"/>
                    <a:gd name="connsiteX1838" fmla="*/ 2152451 w 2420099"/>
                    <a:gd name="connsiteY1838" fmla="*/ 289806 h 1530350"/>
                    <a:gd name="connsiteX1839" fmla="*/ 2167347 w 2420099"/>
                    <a:gd name="connsiteY1839" fmla="*/ 301196 h 1530350"/>
                    <a:gd name="connsiteX1840" fmla="*/ 2130632 w 2420099"/>
                    <a:gd name="connsiteY1840" fmla="*/ 325089 h 1530350"/>
                    <a:gd name="connsiteX1841" fmla="*/ 2182258 w 2420099"/>
                    <a:gd name="connsiteY1841" fmla="*/ 358688 h 1530350"/>
                    <a:gd name="connsiteX1842" fmla="*/ 2214781 w 2420099"/>
                    <a:gd name="connsiteY1842" fmla="*/ 337522 h 1530350"/>
                    <a:gd name="connsiteX1843" fmla="*/ 2226409 w 2420099"/>
                    <a:gd name="connsiteY1843" fmla="*/ 351038 h 1530350"/>
                    <a:gd name="connsiteX1844" fmla="*/ 2198457 w 2420099"/>
                    <a:gd name="connsiteY1844" fmla="*/ 369229 h 1530350"/>
                    <a:gd name="connsiteX1845" fmla="*/ 2250085 w 2420099"/>
                    <a:gd name="connsiteY1845" fmla="*/ 402831 h 1530350"/>
                    <a:gd name="connsiteX1846" fmla="*/ 2263473 w 2420099"/>
                    <a:gd name="connsiteY1846" fmla="*/ 394118 h 1530350"/>
                    <a:gd name="connsiteX1847" fmla="*/ 2275101 w 2420099"/>
                    <a:gd name="connsiteY1847" fmla="*/ 407634 h 1530350"/>
                    <a:gd name="connsiteX1848" fmla="*/ 2266283 w 2420099"/>
                    <a:gd name="connsiteY1848" fmla="*/ 413373 h 1530350"/>
                    <a:gd name="connsiteX1849" fmla="*/ 2297542 w 2420099"/>
                    <a:gd name="connsiteY1849" fmla="*/ 433717 h 1530350"/>
                    <a:gd name="connsiteX1850" fmla="*/ 2326464 w 2420099"/>
                    <a:gd name="connsiteY1850" fmla="*/ 467335 h 1530350"/>
                    <a:gd name="connsiteX1851" fmla="*/ 2331017 w 2420099"/>
                    <a:gd name="connsiteY1851" fmla="*/ 476587 h 1530350"/>
                    <a:gd name="connsiteX1852" fmla="*/ 2317909 w 2420099"/>
                    <a:gd name="connsiteY1852" fmla="*/ 468056 h 1530350"/>
                    <a:gd name="connsiteX1853" fmla="*/ 2266282 w 2420099"/>
                    <a:gd name="connsiteY1853" fmla="*/ 501656 h 1530350"/>
                    <a:gd name="connsiteX1854" fmla="*/ 2317910 w 2420099"/>
                    <a:gd name="connsiteY1854" fmla="*/ 535255 h 1530350"/>
                    <a:gd name="connsiteX1855" fmla="*/ 2349703 w 2420099"/>
                    <a:gd name="connsiteY1855" fmla="*/ 514564 h 1530350"/>
                    <a:gd name="connsiteX1856" fmla="*/ 2357561 w 2420099"/>
                    <a:gd name="connsiteY1856" fmla="*/ 530534 h 1530350"/>
                    <a:gd name="connsiteX1857" fmla="*/ 2334107 w 2420099"/>
                    <a:gd name="connsiteY1857" fmla="*/ 545798 h 1530350"/>
                    <a:gd name="connsiteX1858" fmla="*/ 2379656 w 2420099"/>
                    <a:gd name="connsiteY1858" fmla="*/ 575441 h 1530350"/>
                    <a:gd name="connsiteX1859" fmla="*/ 2394916 w 2420099"/>
                    <a:gd name="connsiteY1859" fmla="*/ 606456 h 1530350"/>
                    <a:gd name="connsiteX1860" fmla="*/ 2385734 w 2420099"/>
                    <a:gd name="connsiteY1860" fmla="*/ 600480 h 1530350"/>
                    <a:gd name="connsiteX1861" fmla="*/ 2334107 w 2420099"/>
                    <a:gd name="connsiteY1861" fmla="*/ 634079 h 1530350"/>
                    <a:gd name="connsiteX1862" fmla="*/ 2385734 w 2420099"/>
                    <a:gd name="connsiteY1862" fmla="*/ 667678 h 1530350"/>
                    <a:gd name="connsiteX1863" fmla="*/ 2404270 w 2420099"/>
                    <a:gd name="connsiteY1863" fmla="*/ 655615 h 1530350"/>
                    <a:gd name="connsiteX1864" fmla="*/ 2407321 w 2420099"/>
                    <a:gd name="connsiteY1864" fmla="*/ 674713 h 1530350"/>
                    <a:gd name="connsiteX1865" fmla="*/ 2401931 w 2420099"/>
                    <a:gd name="connsiteY1865" fmla="*/ 678221 h 1530350"/>
                    <a:gd name="connsiteX1866" fmla="*/ 2408573 w 2420099"/>
                    <a:gd name="connsiteY1866" fmla="*/ 682543 h 1530350"/>
                    <a:gd name="connsiteX1867" fmla="*/ 2412332 w 2420099"/>
                    <a:gd name="connsiteY1867" fmla="*/ 706073 h 1530350"/>
                    <a:gd name="connsiteX1868" fmla="*/ 2385734 w 2420099"/>
                    <a:gd name="connsiteY1868" fmla="*/ 688763 h 1530350"/>
                    <a:gd name="connsiteX1869" fmla="*/ 2334107 w 2420099"/>
                    <a:gd name="connsiteY1869" fmla="*/ 722362 h 1530350"/>
                    <a:gd name="connsiteX1870" fmla="*/ 2385733 w 2420099"/>
                    <a:gd name="connsiteY1870" fmla="*/ 755961 h 1530350"/>
                    <a:gd name="connsiteX1871" fmla="*/ 2417048 w 2420099"/>
                    <a:gd name="connsiteY1871" fmla="*/ 735582 h 1530350"/>
                    <a:gd name="connsiteX1872" fmla="*/ 2420099 w 2420099"/>
                    <a:gd name="connsiteY1872" fmla="*/ 754680 h 1530350"/>
                    <a:gd name="connsiteX1873" fmla="*/ 2401932 w 2420099"/>
                    <a:gd name="connsiteY1873" fmla="*/ 766504 h 1530350"/>
                    <a:gd name="connsiteX1874" fmla="*/ 2419715 w 2420099"/>
                    <a:gd name="connsiteY1874" fmla="*/ 778077 h 1530350"/>
                    <a:gd name="connsiteX1875" fmla="*/ 2416663 w 2420099"/>
                    <a:gd name="connsiteY1875" fmla="*/ 797175 h 1530350"/>
                    <a:gd name="connsiteX1876" fmla="*/ 2385734 w 2420099"/>
                    <a:gd name="connsiteY1876" fmla="*/ 777046 h 1530350"/>
                    <a:gd name="connsiteX1877" fmla="*/ 2334106 w 2420099"/>
                    <a:gd name="connsiteY1877" fmla="*/ 810645 h 1530350"/>
                    <a:gd name="connsiteX1878" fmla="*/ 2385733 w 2420099"/>
                    <a:gd name="connsiteY1878" fmla="*/ 844245 h 1530350"/>
                    <a:gd name="connsiteX1879" fmla="*/ 2411859 w 2420099"/>
                    <a:gd name="connsiteY1879" fmla="*/ 827243 h 1530350"/>
                    <a:gd name="connsiteX1880" fmla="*/ 2408099 w 2420099"/>
                    <a:gd name="connsiteY1880" fmla="*/ 850773 h 1530350"/>
                    <a:gd name="connsiteX1881" fmla="*/ 2401931 w 2420099"/>
                    <a:gd name="connsiteY1881" fmla="*/ 854787 h 1530350"/>
                    <a:gd name="connsiteX1882" fmla="*/ 2406937 w 2420099"/>
                    <a:gd name="connsiteY1882" fmla="*/ 858045 h 1530350"/>
                    <a:gd name="connsiteX1883" fmla="*/ 2403885 w 2420099"/>
                    <a:gd name="connsiteY1883" fmla="*/ 877142 h 1530350"/>
                    <a:gd name="connsiteX1884" fmla="*/ 2385734 w 2420099"/>
                    <a:gd name="connsiteY1884" fmla="*/ 865329 h 1530350"/>
                    <a:gd name="connsiteX1885" fmla="*/ 2334107 w 2420099"/>
                    <a:gd name="connsiteY1885" fmla="*/ 898929 h 1530350"/>
                    <a:gd name="connsiteX1886" fmla="*/ 2385733 w 2420099"/>
                    <a:gd name="connsiteY1886" fmla="*/ 932528 h 1530350"/>
                    <a:gd name="connsiteX1887" fmla="*/ 2392993 w 2420099"/>
                    <a:gd name="connsiteY1887" fmla="*/ 927804 h 1530350"/>
                    <a:gd name="connsiteX1888" fmla="*/ 2377732 w 2420099"/>
                    <a:gd name="connsiteY1888" fmla="*/ 958820 h 1530350"/>
                    <a:gd name="connsiteX1889" fmla="*/ 2334107 w 2420099"/>
                    <a:gd name="connsiteY1889" fmla="*/ 987212 h 1530350"/>
                    <a:gd name="connsiteX1890" fmla="*/ 2356569 w 2420099"/>
                    <a:gd name="connsiteY1890" fmla="*/ 1001831 h 1530350"/>
                    <a:gd name="connsiteX1891" fmla="*/ 2348712 w 2420099"/>
                    <a:gd name="connsiteY1891" fmla="*/ 1017801 h 1530350"/>
                    <a:gd name="connsiteX1892" fmla="*/ 2317909 w 2420099"/>
                    <a:gd name="connsiteY1892" fmla="*/ 997754 h 1530350"/>
                    <a:gd name="connsiteX1893" fmla="*/ 2266281 w 2420099"/>
                    <a:gd name="connsiteY1893" fmla="*/ 1031354 h 1530350"/>
                    <a:gd name="connsiteX1894" fmla="*/ 2317908 w 2420099"/>
                    <a:gd name="connsiteY1894" fmla="*/ 1064953 h 1530350"/>
                    <a:gd name="connsiteX1895" fmla="*/ 2329093 w 2420099"/>
                    <a:gd name="connsiteY1895" fmla="*/ 1057674 h 1530350"/>
                    <a:gd name="connsiteX1896" fmla="*/ 2326464 w 2420099"/>
                    <a:gd name="connsiteY1896" fmla="*/ 1063016 h 1530350"/>
                    <a:gd name="connsiteX1897" fmla="*/ 2292343 w 2420099"/>
                    <a:gd name="connsiteY1897" fmla="*/ 1102677 h 1530350"/>
                    <a:gd name="connsiteX1898" fmla="*/ 2266281 w 2420099"/>
                    <a:gd name="connsiteY1898" fmla="*/ 1119638 h 1530350"/>
                    <a:gd name="connsiteX1899" fmla="*/ 2273633 w 2420099"/>
                    <a:gd name="connsiteY1899" fmla="*/ 1124423 h 1530350"/>
                    <a:gd name="connsiteX1900" fmla="*/ 2262005 w 2420099"/>
                    <a:gd name="connsiteY1900" fmla="*/ 1137938 h 1530350"/>
                    <a:gd name="connsiteX1901" fmla="*/ 2250083 w 2420099"/>
                    <a:gd name="connsiteY1901" fmla="*/ 1130179 h 1530350"/>
                    <a:gd name="connsiteX1902" fmla="*/ 2198455 w 2420099"/>
                    <a:gd name="connsiteY1902" fmla="*/ 1163779 h 1530350"/>
                    <a:gd name="connsiteX1903" fmla="*/ 2224943 w 2420099"/>
                    <a:gd name="connsiteY1903" fmla="*/ 1181017 h 1530350"/>
                    <a:gd name="connsiteX1904" fmla="*/ 2214641 w 2420099"/>
                    <a:gd name="connsiteY1904" fmla="*/ 1192992 h 1530350"/>
                    <a:gd name="connsiteX1905" fmla="*/ 2212942 w 2420099"/>
                    <a:gd name="connsiteY1905" fmla="*/ 1194291 h 1530350"/>
                    <a:gd name="connsiteX1906" fmla="*/ 2182257 w 2420099"/>
                    <a:gd name="connsiteY1906" fmla="*/ 1174321 h 1530350"/>
                    <a:gd name="connsiteX1907" fmla="*/ 2130630 w 2420099"/>
                    <a:gd name="connsiteY1907" fmla="*/ 1207921 h 1530350"/>
                    <a:gd name="connsiteX1908" fmla="*/ 2165466 w 2420099"/>
                    <a:gd name="connsiteY1908" fmla="*/ 1230593 h 1530350"/>
                    <a:gd name="connsiteX1909" fmla="*/ 2150571 w 2420099"/>
                    <a:gd name="connsiteY1909" fmla="*/ 1241982 h 1530350"/>
                    <a:gd name="connsiteX1910" fmla="*/ 2114432 w 2420099"/>
                    <a:gd name="connsiteY1910" fmla="*/ 1218463 h 1530350"/>
                    <a:gd name="connsiteX1911" fmla="*/ 2062805 w 2420099"/>
                    <a:gd name="connsiteY1911" fmla="*/ 1252062 h 1530350"/>
                    <a:gd name="connsiteX1912" fmla="*/ 2103095 w 2420099"/>
                    <a:gd name="connsiteY1912" fmla="*/ 1278284 h 1530350"/>
                    <a:gd name="connsiteX1913" fmla="*/ 2088200 w 2420099"/>
                    <a:gd name="connsiteY1913" fmla="*/ 1289674 h 1530350"/>
                    <a:gd name="connsiteX1914" fmla="*/ 2046607 w 2420099"/>
                    <a:gd name="connsiteY1914" fmla="*/ 1262605 h 1530350"/>
                    <a:gd name="connsiteX1915" fmla="*/ 1994980 w 2420099"/>
                    <a:gd name="connsiteY1915" fmla="*/ 1296204 h 1530350"/>
                    <a:gd name="connsiteX1916" fmla="*/ 2035345 w 2420099"/>
                    <a:gd name="connsiteY1916" fmla="*/ 1322474 h 1530350"/>
                    <a:gd name="connsiteX1917" fmla="*/ 2017345 w 2420099"/>
                    <a:gd name="connsiteY1917" fmla="*/ 1331844 h 1530350"/>
                    <a:gd name="connsiteX1918" fmla="*/ 1978782 w 2420099"/>
                    <a:gd name="connsiteY1918" fmla="*/ 1306747 h 1530350"/>
                    <a:gd name="connsiteX1919" fmla="*/ 1927154 w 2420099"/>
                    <a:gd name="connsiteY1919" fmla="*/ 1340346 h 1530350"/>
                    <a:gd name="connsiteX1920" fmla="*/ 1959975 w 2420099"/>
                    <a:gd name="connsiteY1920" fmla="*/ 1361707 h 1530350"/>
                    <a:gd name="connsiteX1921" fmla="*/ 1941975 w 2420099"/>
                    <a:gd name="connsiteY1921" fmla="*/ 1371076 h 1530350"/>
                    <a:gd name="connsiteX1922" fmla="*/ 1910956 w 2420099"/>
                    <a:gd name="connsiteY1922" fmla="*/ 1350889 h 1530350"/>
                    <a:gd name="connsiteX1923" fmla="*/ 1859329 w 2420099"/>
                    <a:gd name="connsiteY1923" fmla="*/ 1384488 h 1530350"/>
                    <a:gd name="connsiteX1924" fmla="*/ 1884169 w 2420099"/>
                    <a:gd name="connsiteY1924" fmla="*/ 1400654 h 1530350"/>
                    <a:gd name="connsiteX1925" fmla="*/ 1862941 w 2420099"/>
                    <a:gd name="connsiteY1925" fmla="*/ 1407923 h 1530350"/>
                    <a:gd name="connsiteX1926" fmla="*/ 1843130 w 2420099"/>
                    <a:gd name="connsiteY1926" fmla="*/ 1395030 h 1530350"/>
                    <a:gd name="connsiteX1927" fmla="*/ 1791503 w 2420099"/>
                    <a:gd name="connsiteY1927" fmla="*/ 1428630 h 1530350"/>
                    <a:gd name="connsiteX1928" fmla="*/ 1795285 w 2420099"/>
                    <a:gd name="connsiteY1928" fmla="*/ 1431091 h 1530350"/>
                    <a:gd name="connsiteX1929" fmla="*/ 1710949 w 2420099"/>
                    <a:gd name="connsiteY1929" fmla="*/ 1459971 h 1530350"/>
                    <a:gd name="connsiteX1930" fmla="*/ 1759106 w 2420099"/>
                    <a:gd name="connsiteY1930" fmla="*/ 1428630 h 1530350"/>
                    <a:gd name="connsiteX1931" fmla="*/ 1707479 w 2420099"/>
                    <a:gd name="connsiteY1931" fmla="*/ 1395030 h 1530350"/>
                    <a:gd name="connsiteX1932" fmla="*/ 1655852 w 2420099"/>
                    <a:gd name="connsiteY1932" fmla="*/ 1428630 h 1530350"/>
                    <a:gd name="connsiteX1933" fmla="*/ 1706402 w 2420099"/>
                    <a:gd name="connsiteY1933" fmla="*/ 1461528 h 1530350"/>
                    <a:gd name="connsiteX1934" fmla="*/ 1685174 w 2420099"/>
                    <a:gd name="connsiteY1934" fmla="*/ 1468797 h 1530350"/>
                    <a:gd name="connsiteX1935" fmla="*/ 1639654 w 2420099"/>
                    <a:gd name="connsiteY1935" fmla="*/ 1439172 h 1530350"/>
                    <a:gd name="connsiteX1936" fmla="*/ 1588027 w 2420099"/>
                    <a:gd name="connsiteY1936" fmla="*/ 1472771 h 1530350"/>
                    <a:gd name="connsiteX1937" fmla="*/ 1606523 w 2420099"/>
                    <a:gd name="connsiteY1937" fmla="*/ 1484809 h 1530350"/>
                    <a:gd name="connsiteX1938" fmla="*/ 1581620 w 2420099"/>
                    <a:gd name="connsiteY1938" fmla="*/ 1489686 h 1530350"/>
                    <a:gd name="connsiteX1939" fmla="*/ 1571828 w 2420099"/>
                    <a:gd name="connsiteY1939" fmla="*/ 1483313 h 1530350"/>
                    <a:gd name="connsiteX1940" fmla="*/ 1553607 w 2420099"/>
                    <a:gd name="connsiteY1940" fmla="*/ 1495172 h 1530350"/>
                    <a:gd name="connsiteX1941" fmla="*/ 1507264 w 2420099"/>
                    <a:gd name="connsiteY1941" fmla="*/ 1504248 h 1530350"/>
                    <a:gd name="connsiteX1942" fmla="*/ 1555630 w 2420099"/>
                    <a:gd name="connsiteY1942" fmla="*/ 1472771 h 1530350"/>
                    <a:gd name="connsiteX1943" fmla="*/ 1504004 w 2420099"/>
                    <a:gd name="connsiteY1943" fmla="*/ 1439172 h 1530350"/>
                    <a:gd name="connsiteX1944" fmla="*/ 1452376 w 2420099"/>
                    <a:gd name="connsiteY1944" fmla="*/ 1472771 h 1530350"/>
                    <a:gd name="connsiteX1945" fmla="*/ 1502250 w 2420099"/>
                    <a:gd name="connsiteY1945" fmla="*/ 1505230 h 1530350"/>
                    <a:gd name="connsiteX1946" fmla="*/ 1477347 w 2420099"/>
                    <a:gd name="connsiteY1946" fmla="*/ 1510107 h 1530350"/>
                    <a:gd name="connsiteX1947" fmla="*/ 1436178 w 2420099"/>
                    <a:gd name="connsiteY1947" fmla="*/ 1483313 h 1530350"/>
                    <a:gd name="connsiteX1948" fmla="*/ 1384551 w 2420099"/>
                    <a:gd name="connsiteY1948" fmla="*/ 1516914 h 1530350"/>
                    <a:gd name="connsiteX1949" fmla="*/ 1390595 w 2420099"/>
                    <a:gd name="connsiteY1949" fmla="*/ 1520848 h 1530350"/>
                    <a:gd name="connsiteX1950" fmla="*/ 1338385 w 2420099"/>
                    <a:gd name="connsiteY1950" fmla="*/ 1525875 h 1530350"/>
                    <a:gd name="connsiteX1951" fmla="*/ 1352154 w 2420099"/>
                    <a:gd name="connsiteY1951" fmla="*/ 1516914 h 1530350"/>
                    <a:gd name="connsiteX1952" fmla="*/ 1300526 w 2420099"/>
                    <a:gd name="connsiteY1952" fmla="*/ 1483313 h 1530350"/>
                    <a:gd name="connsiteX1953" fmla="*/ 1248899 w 2420099"/>
                    <a:gd name="connsiteY1953" fmla="*/ 1516913 h 1530350"/>
                    <a:gd name="connsiteX1954" fmla="*/ 1266717 w 2420099"/>
                    <a:gd name="connsiteY1954" fmla="*/ 1528509 h 1530350"/>
                    <a:gd name="connsiteX1955" fmla="*/ 1235833 w 2420099"/>
                    <a:gd name="connsiteY1955" fmla="*/ 1529493 h 1530350"/>
                    <a:gd name="connsiteX1956" fmla="*/ 1232701 w 2420099"/>
                    <a:gd name="connsiteY1956" fmla="*/ 1527455 h 1530350"/>
                    <a:gd name="connsiteX1957" fmla="*/ 1229248 w 2420099"/>
                    <a:gd name="connsiteY1957" fmla="*/ 1529703 h 1530350"/>
                    <a:gd name="connsiteX1958" fmla="*/ 1208926 w 2420099"/>
                    <a:gd name="connsiteY1958" fmla="*/ 1530350 h 1530350"/>
                    <a:gd name="connsiteX1959" fmla="*/ 1196467 w 2420099"/>
                    <a:gd name="connsiteY1959" fmla="*/ 1529953 h 1530350"/>
                    <a:gd name="connsiteX1960" fmla="*/ 1216504 w 2420099"/>
                    <a:gd name="connsiteY1960" fmla="*/ 1516914 h 1530350"/>
                    <a:gd name="connsiteX1961" fmla="*/ 1164876 w 2420099"/>
                    <a:gd name="connsiteY1961" fmla="*/ 1483313 h 1530350"/>
                    <a:gd name="connsiteX1962" fmla="*/ 1113249 w 2420099"/>
                    <a:gd name="connsiteY1962" fmla="*/ 1516914 h 1530350"/>
                    <a:gd name="connsiteX1963" fmla="*/ 1130033 w 2420099"/>
                    <a:gd name="connsiteY1963" fmla="*/ 1527837 h 1530350"/>
                    <a:gd name="connsiteX1964" fmla="*/ 1084919 w 2420099"/>
                    <a:gd name="connsiteY1964" fmla="*/ 1526400 h 1530350"/>
                    <a:gd name="connsiteX1965" fmla="*/ 1068682 w 2420099"/>
                    <a:gd name="connsiteY1965" fmla="*/ 1524836 h 1530350"/>
                    <a:gd name="connsiteX1966" fmla="*/ 1080856 w 2420099"/>
                    <a:gd name="connsiteY1966" fmla="*/ 1516913 h 1530350"/>
                    <a:gd name="connsiteX1967" fmla="*/ 1029231 w 2420099"/>
                    <a:gd name="connsiteY1967" fmla="*/ 1483315 h 1530350"/>
                    <a:gd name="connsiteX1968" fmla="*/ 978738 w 2420099"/>
                    <a:gd name="connsiteY1968" fmla="*/ 1516176 h 1530350"/>
                    <a:gd name="connsiteX1969" fmla="*/ 964494 w 2420099"/>
                    <a:gd name="connsiteY1969" fmla="*/ 1514805 h 1530350"/>
                    <a:gd name="connsiteX1970" fmla="*/ 932265 w 2420099"/>
                    <a:gd name="connsiteY1970" fmla="*/ 1508493 h 1530350"/>
                    <a:gd name="connsiteX1971" fmla="*/ 893580 w 2420099"/>
                    <a:gd name="connsiteY1971" fmla="*/ 1483315 h 1530350"/>
                    <a:gd name="connsiteX1972" fmla="*/ 872791 w 2420099"/>
                    <a:gd name="connsiteY1972" fmla="*/ 1496845 h 1530350"/>
                    <a:gd name="connsiteX1973" fmla="*/ 847887 w 2420099"/>
                    <a:gd name="connsiteY1973" fmla="*/ 1491968 h 1530350"/>
                    <a:gd name="connsiteX1974" fmla="*/ 877380 w 2420099"/>
                    <a:gd name="connsiteY1974" fmla="*/ 1472773 h 1530350"/>
                    <a:gd name="connsiteX1975" fmla="*/ 825754 w 2420099"/>
                    <a:gd name="connsiteY1975" fmla="*/ 1439174 h 1530350"/>
                    <a:gd name="connsiteX1976" fmla="*/ 774129 w 2420099"/>
                    <a:gd name="connsiteY1976" fmla="*/ 1472774 h 1530350"/>
                    <a:gd name="connsiteX1977" fmla="*/ 784568 w 2420099"/>
                    <a:gd name="connsiteY1977" fmla="*/ 1479568 h 1530350"/>
                    <a:gd name="connsiteX1978" fmla="*/ 738227 w 2420099"/>
                    <a:gd name="connsiteY1978" fmla="*/ 1470493 h 1530350"/>
                    <a:gd name="connsiteX1979" fmla="*/ 690104 w 2420099"/>
                    <a:gd name="connsiteY1979" fmla="*/ 1439174 h 1530350"/>
                    <a:gd name="connsiteX1980" fmla="*/ 674957 w 2420099"/>
                    <a:gd name="connsiteY1980" fmla="*/ 1449031 h 1530350"/>
                    <a:gd name="connsiteX1981" fmla="*/ 653730 w 2420099"/>
                    <a:gd name="connsiteY1981" fmla="*/ 1441762 h 1530350"/>
                    <a:gd name="connsiteX1982" fmla="*/ 673905 w 2420099"/>
                    <a:gd name="connsiteY1982" fmla="*/ 1428632 h 1530350"/>
                    <a:gd name="connsiteX1983" fmla="*/ 622278 w 2420099"/>
                    <a:gd name="connsiteY1983" fmla="*/ 1395031 h 1530350"/>
                    <a:gd name="connsiteX1984" fmla="*/ 586074 w 2420099"/>
                    <a:gd name="connsiteY1984" fmla="*/ 1418594 h 1530350"/>
                    <a:gd name="connsiteX1985" fmla="*/ 564847 w 2420099"/>
                    <a:gd name="connsiteY1985" fmla="*/ 1411326 h 1530350"/>
                    <a:gd name="connsiteX1986" fmla="*/ 606081 w 2420099"/>
                    <a:gd name="connsiteY1986" fmla="*/ 1384489 h 1530350"/>
                    <a:gd name="connsiteX1987" fmla="*/ 554454 w 2420099"/>
                    <a:gd name="connsiteY1987" fmla="*/ 1350890 h 1530350"/>
                    <a:gd name="connsiteX1988" fmla="*/ 502827 w 2420099"/>
                    <a:gd name="connsiteY1988" fmla="*/ 1384489 h 1530350"/>
                    <a:gd name="connsiteX1989" fmla="*/ 507548 w 2420099"/>
                    <a:gd name="connsiteY1989" fmla="*/ 1387561 h 1530350"/>
                    <a:gd name="connsiteX1990" fmla="*/ 351312 w 2420099"/>
                    <a:gd name="connsiteY1990" fmla="*/ 1306235 h 1530350"/>
                    <a:gd name="connsiteX1991" fmla="*/ 203212 w 2420099"/>
                    <a:gd name="connsiteY1991" fmla="*/ 1192992 h 1530350"/>
                    <a:gd name="connsiteX1992" fmla="*/ 196378 w 2420099"/>
                    <a:gd name="connsiteY1992" fmla="*/ 1185048 h 1530350"/>
                    <a:gd name="connsiteX1993" fmla="*/ 215328 w 2420099"/>
                    <a:gd name="connsiteY1993" fmla="*/ 1197382 h 1530350"/>
                    <a:gd name="connsiteX1994" fmla="*/ 266955 w 2420099"/>
                    <a:gd name="connsiteY1994" fmla="*/ 1163782 h 1530350"/>
                    <a:gd name="connsiteX1995" fmla="*/ 215328 w 2420099"/>
                    <a:gd name="connsiteY1995" fmla="*/ 1130183 h 1530350"/>
                    <a:gd name="connsiteX1996" fmla="*/ 172920 w 2420099"/>
                    <a:gd name="connsiteY1996" fmla="*/ 1157783 h 1530350"/>
                    <a:gd name="connsiteX1997" fmla="*/ 161292 w 2420099"/>
                    <a:gd name="connsiteY1997" fmla="*/ 1144267 h 1530350"/>
                    <a:gd name="connsiteX1998" fmla="*/ 199131 w 2420099"/>
                    <a:gd name="connsiteY1998" fmla="*/ 1119640 h 1530350"/>
                    <a:gd name="connsiteX1999" fmla="*/ 147505 w 2420099"/>
                    <a:gd name="connsiteY1999" fmla="*/ 1086041 h 1530350"/>
                    <a:gd name="connsiteX2000" fmla="*/ 124230 w 2420099"/>
                    <a:gd name="connsiteY2000" fmla="*/ 1101189 h 1530350"/>
                    <a:gd name="connsiteX2001" fmla="*/ 112601 w 2420099"/>
                    <a:gd name="connsiteY2001" fmla="*/ 1087672 h 1530350"/>
                    <a:gd name="connsiteX2002" fmla="*/ 131306 w 2420099"/>
                    <a:gd name="connsiteY2002" fmla="*/ 1075498 h 1530350"/>
                    <a:gd name="connsiteX2003" fmla="*/ 81619 w 2420099"/>
                    <a:gd name="connsiteY2003" fmla="*/ 1043162 h 1530350"/>
                    <a:gd name="connsiteX2004" fmla="*/ 66358 w 2420099"/>
                    <a:gd name="connsiteY2004" fmla="*/ 1012146 h 1530350"/>
                    <a:gd name="connsiteX2005" fmla="*/ 79679 w 2420099"/>
                    <a:gd name="connsiteY2005" fmla="*/ 1020815 h 1530350"/>
                    <a:gd name="connsiteX2006" fmla="*/ 131307 w 2420099"/>
                    <a:gd name="connsiteY2006" fmla="*/ 987216 h 1530350"/>
                    <a:gd name="connsiteX2007" fmla="*/ 79680 w 2420099"/>
                    <a:gd name="connsiteY2007" fmla="*/ 953616 h 1530350"/>
                    <a:gd name="connsiteX2008" fmla="*/ 47776 w 2420099"/>
                    <a:gd name="connsiteY2008" fmla="*/ 974380 h 1530350"/>
                    <a:gd name="connsiteX2009" fmla="*/ 39918 w 2420099"/>
                    <a:gd name="connsiteY2009" fmla="*/ 958409 h 1530350"/>
                    <a:gd name="connsiteX2010" fmla="*/ 63481 w 2420099"/>
                    <a:gd name="connsiteY2010" fmla="*/ 943074 h 1530350"/>
                    <a:gd name="connsiteX2011" fmla="*/ 19978 w 2420099"/>
                    <a:gd name="connsiteY2011" fmla="*/ 914762 h 1530350"/>
                    <a:gd name="connsiteX2012" fmla="*/ 15396 w 2420099"/>
                    <a:gd name="connsiteY2012" fmla="*/ 886084 h 1530350"/>
                    <a:gd name="connsiteX2013" fmla="*/ 63480 w 2420099"/>
                    <a:gd name="connsiteY2013" fmla="*/ 854790 h 1530350"/>
                    <a:gd name="connsiteX2014" fmla="*/ 11854 w 2420099"/>
                    <a:gd name="connsiteY2014" fmla="*/ 821191 h 1530350"/>
                    <a:gd name="connsiteX2015" fmla="*/ 5670 w 2420099"/>
                    <a:gd name="connsiteY2015" fmla="*/ 825215 h 1530350"/>
                    <a:gd name="connsiteX2016" fmla="*/ 474 w 2420099"/>
                    <a:gd name="connsiteY2016" fmla="*/ 792701 h 1530350"/>
                    <a:gd name="connsiteX2017" fmla="*/ 11854 w 2420099"/>
                    <a:gd name="connsiteY2017" fmla="*/ 800107 h 1530350"/>
                    <a:gd name="connsiteX2018" fmla="*/ 63481 w 2420099"/>
                    <a:gd name="connsiteY2018" fmla="*/ 766506 h 1530350"/>
                    <a:gd name="connsiteX2019" fmla="*/ 11853 w 2420099"/>
                    <a:gd name="connsiteY2019" fmla="*/ 732906 h 1530350"/>
                    <a:gd name="connsiteX2020" fmla="*/ 0 w 2420099"/>
                    <a:gd name="connsiteY2020" fmla="*/ 740621 h 1530350"/>
                    <a:gd name="connsiteX2021" fmla="*/ 5284 w 2420099"/>
                    <a:gd name="connsiteY2021" fmla="*/ 707548 h 1530350"/>
                    <a:gd name="connsiteX2022" fmla="*/ 11853 w 2420099"/>
                    <a:gd name="connsiteY2022" fmla="*/ 711822 h 1530350"/>
                    <a:gd name="connsiteX2023" fmla="*/ 63481 w 2420099"/>
                    <a:gd name="connsiteY2023" fmla="*/ 678222 h 1530350"/>
                    <a:gd name="connsiteX2024" fmla="*/ 15011 w 2420099"/>
                    <a:gd name="connsiteY2024" fmla="*/ 646676 h 1530350"/>
                    <a:gd name="connsiteX2025" fmla="*/ 19503 w 2420099"/>
                    <a:gd name="connsiteY2025" fmla="*/ 618561 h 1530350"/>
                    <a:gd name="connsiteX2026" fmla="*/ 63481 w 2420099"/>
                    <a:gd name="connsiteY2026" fmla="*/ 589940 h 1530350"/>
                    <a:gd name="connsiteX2027" fmla="*/ 38925 w 2420099"/>
                    <a:gd name="connsiteY2027" fmla="*/ 573960 h 1530350"/>
                    <a:gd name="connsiteX2028" fmla="*/ 46783 w 2420099"/>
                    <a:gd name="connsiteY2028" fmla="*/ 557989 h 1530350"/>
                    <a:gd name="connsiteX2029" fmla="*/ 79679 w 2420099"/>
                    <a:gd name="connsiteY2029" fmla="*/ 579399 h 1530350"/>
                    <a:gd name="connsiteX2030" fmla="*/ 131307 w 2420099"/>
                    <a:gd name="connsiteY2030" fmla="*/ 545798 h 1530350"/>
                    <a:gd name="connsiteX2031" fmla="*/ 79680 w 2420099"/>
                    <a:gd name="connsiteY2031" fmla="*/ 512199 h 1530350"/>
                    <a:gd name="connsiteX2032" fmla="*/ 64430 w 2420099"/>
                    <a:gd name="connsiteY2032" fmla="*/ 522124 h 1530350"/>
                    <a:gd name="connsiteX2033" fmla="*/ 79690 w 2420099"/>
                    <a:gd name="connsiteY2033" fmla="*/ 491109 h 1530350"/>
                    <a:gd name="connsiteX2034" fmla="*/ 131307 w 2420099"/>
                    <a:gd name="connsiteY2034" fmla="*/ 457516 h 1530350"/>
                    <a:gd name="connsiteX2035" fmla="*/ 111132 w 2420099"/>
                    <a:gd name="connsiteY2035" fmla="*/ 444386 h 1530350"/>
                    <a:gd name="connsiteX2036" fmla="*/ 122760 w 2420099"/>
                    <a:gd name="connsiteY2036" fmla="*/ 430870 h 1530350"/>
                    <a:gd name="connsiteX2037" fmla="*/ 147504 w 2420099"/>
                    <a:gd name="connsiteY2037" fmla="*/ 446974 h 1530350"/>
                    <a:gd name="connsiteX2038" fmla="*/ 199131 w 2420099"/>
                    <a:gd name="connsiteY2038" fmla="*/ 413374 h 1530350"/>
                    <a:gd name="connsiteX2039" fmla="*/ 159823 w 2420099"/>
                    <a:gd name="connsiteY2039" fmla="*/ 387791 h 1530350"/>
                    <a:gd name="connsiteX2040" fmla="*/ 171451 w 2420099"/>
                    <a:gd name="connsiteY2040" fmla="*/ 374275 h 1530350"/>
                    <a:gd name="connsiteX2041" fmla="*/ 215330 w 2420099"/>
                    <a:gd name="connsiteY2041" fmla="*/ 402832 h 1530350"/>
                    <a:gd name="connsiteX2042" fmla="*/ 266955 w 2420099"/>
                    <a:gd name="connsiteY2042" fmla="*/ 369232 h 1530350"/>
                    <a:gd name="connsiteX2043" fmla="*/ 215330 w 2420099"/>
                    <a:gd name="connsiteY2043" fmla="*/ 335633 h 1530350"/>
                    <a:gd name="connsiteX2044" fmla="*/ 191166 w 2420099"/>
                    <a:gd name="connsiteY2044" fmla="*/ 351360 h 1530350"/>
                    <a:gd name="connsiteX2045" fmla="*/ 203212 w 2420099"/>
                    <a:gd name="connsiteY2045" fmla="*/ 337359 h 1530350"/>
                    <a:gd name="connsiteX2046" fmla="*/ 334285 w 2420099"/>
                    <a:gd name="connsiteY2046" fmla="*/ 237134 h 1530350"/>
                    <a:gd name="connsiteX2047" fmla="*/ 334784 w 2420099"/>
                    <a:gd name="connsiteY2047" fmla="*/ 236810 h 1530350"/>
                    <a:gd name="connsiteX2048" fmla="*/ 334744 w 2420099"/>
                    <a:gd name="connsiteY2048" fmla="*/ 236784 h 1530350"/>
                    <a:gd name="connsiteX2049" fmla="*/ 349640 w 2420099"/>
                    <a:gd name="connsiteY2049" fmla="*/ 225393 h 1530350"/>
                    <a:gd name="connsiteX2050" fmla="*/ 350981 w 2420099"/>
                    <a:gd name="connsiteY2050" fmla="*/ 226267 h 1530350"/>
                    <a:gd name="connsiteX2051" fmla="*/ 366173 w 2420099"/>
                    <a:gd name="connsiteY2051" fmla="*/ 216379 h 1530350"/>
                    <a:gd name="connsiteX2052" fmla="*/ 527989 w 2420099"/>
                    <a:gd name="connsiteY2052" fmla="*/ 132149 h 1530350"/>
                    <a:gd name="connsiteX2053" fmla="*/ 502829 w 2420099"/>
                    <a:gd name="connsiteY2053" fmla="*/ 148522 h 1530350"/>
                    <a:gd name="connsiteX2054" fmla="*/ 554459 w 2420099"/>
                    <a:gd name="connsiteY2054" fmla="*/ 182123 h 1530350"/>
                    <a:gd name="connsiteX2055" fmla="*/ 606088 w 2420099"/>
                    <a:gd name="connsiteY2055" fmla="*/ 148521 h 1530350"/>
                    <a:gd name="connsiteX2056" fmla="*/ 562171 w 2420099"/>
                    <a:gd name="connsiteY2056" fmla="*/ 119941 h 1530350"/>
                    <a:gd name="connsiteX2057" fmla="*/ 583396 w 2420099"/>
                    <a:gd name="connsiteY2057" fmla="*/ 112673 h 1530350"/>
                    <a:gd name="connsiteX2058" fmla="*/ 622282 w 2420099"/>
                    <a:gd name="connsiteY2058" fmla="*/ 137978 h 1530350"/>
                    <a:gd name="connsiteX2059" fmla="*/ 673909 w 2420099"/>
                    <a:gd name="connsiteY2059" fmla="*/ 104381 h 1530350"/>
                    <a:gd name="connsiteX2060" fmla="*/ 651051 w 2420099"/>
                    <a:gd name="connsiteY2060" fmla="*/ 89505 h 1530350"/>
                    <a:gd name="connsiteX2061" fmla="*/ 672278 w 2420099"/>
                    <a:gd name="connsiteY2061" fmla="*/ 82237 h 1530350"/>
                    <a:gd name="connsiteX2062" fmla="*/ 690104 w 2420099"/>
                    <a:gd name="connsiteY2062" fmla="*/ 93839 h 1530350"/>
                    <a:gd name="connsiteX2063" fmla="*/ 741734 w 2420099"/>
                    <a:gd name="connsiteY2063" fmla="*/ 60239 h 1530350"/>
                    <a:gd name="connsiteX2064" fmla="*/ 740473 w 2420099"/>
                    <a:gd name="connsiteY2064" fmla="*/ 59418 h 1530350"/>
                    <a:gd name="connsiteX2065" fmla="*/ 790420 w 2420099"/>
                    <a:gd name="connsiteY2065" fmla="*/ 49637 h 1530350"/>
                    <a:gd name="connsiteX2066" fmla="*/ 774129 w 2420099"/>
                    <a:gd name="connsiteY2066" fmla="*/ 60239 h 1530350"/>
                    <a:gd name="connsiteX2067" fmla="*/ 825754 w 2420099"/>
                    <a:gd name="connsiteY2067" fmla="*/ 93839 h 1530350"/>
                    <a:gd name="connsiteX2068" fmla="*/ 877384 w 2420099"/>
                    <a:gd name="connsiteY2068" fmla="*/ 60238 h 1530350"/>
                    <a:gd name="connsiteX2069" fmla="*/ 844744 w 2420099"/>
                    <a:gd name="connsiteY2069" fmla="*/ 38998 h 1530350"/>
                    <a:gd name="connsiteX2070" fmla="*/ 869648 w 2420099"/>
                    <a:gd name="connsiteY2070" fmla="*/ 34120 h 1530350"/>
                    <a:gd name="connsiteX2071" fmla="*/ 893580 w 2420099"/>
                    <a:gd name="connsiteY2071" fmla="*/ 49697 h 1530350"/>
                    <a:gd name="connsiteX2072" fmla="*/ 938117 w 2420099"/>
                    <a:gd name="connsiteY2072" fmla="*/ 20712 h 1530350"/>
                    <a:gd name="connsiteX2073" fmla="*/ 964494 w 2420099"/>
                    <a:gd name="connsiteY2073" fmla="*/ 15546 h 1530350"/>
                    <a:gd name="connsiteX2074" fmla="*/ 980876 w 2420099"/>
                    <a:gd name="connsiteY2074" fmla="*/ 13968 h 1530350"/>
                    <a:gd name="connsiteX2075" fmla="*/ 977606 w 2420099"/>
                    <a:gd name="connsiteY2075" fmla="*/ 16097 h 1530350"/>
                    <a:gd name="connsiteX2076" fmla="*/ 1029234 w 2420099"/>
                    <a:gd name="connsiteY2076" fmla="*/ 49696 h 1530350"/>
                    <a:gd name="connsiteX2077" fmla="*/ 1080862 w 2420099"/>
                    <a:gd name="connsiteY2077" fmla="*/ 16097 h 1530350"/>
                    <a:gd name="connsiteX2078" fmla="*/ 1065127 w 2420099"/>
                    <a:gd name="connsiteY2078" fmla="*/ 5856 h 1530350"/>
                    <a:gd name="connsiteX2079" fmla="*/ 1084919 w 2420099"/>
                    <a:gd name="connsiteY2079" fmla="*/ 3951 h 1530350"/>
                    <a:gd name="connsiteX2080" fmla="*/ 1094142 w 2420099"/>
                    <a:gd name="connsiteY2080" fmla="*/ 3657 h 1530350"/>
                    <a:gd name="connsiteX2081" fmla="*/ 1097058 w 2420099"/>
                    <a:gd name="connsiteY2081" fmla="*/ 5555 h 1530350"/>
                    <a:gd name="connsiteX2082" fmla="*/ 1100273 w 2420099"/>
                    <a:gd name="connsiteY2082" fmla="*/ 3462 h 1530350"/>
                    <a:gd name="connsiteX2083" fmla="*/ 1134332 w 2420099"/>
                    <a:gd name="connsiteY2083" fmla="*/ 2377 h 1530350"/>
                    <a:gd name="connsiteX2084" fmla="*/ 1113251 w 2420099"/>
                    <a:gd name="connsiteY2084" fmla="*/ 16097 h 1530350"/>
                    <a:gd name="connsiteX2085" fmla="*/ 1164878 w 2420099"/>
                    <a:gd name="connsiteY2085" fmla="*/ 49697 h 1530350"/>
                    <a:gd name="connsiteX2086" fmla="*/ 1216505 w 2420099"/>
                    <a:gd name="connsiteY2086" fmla="*/ 16097 h 1530350"/>
                    <a:gd name="connsiteX2087" fmla="*/ 1192572 w 2420099"/>
                    <a:gd name="connsiteY2087" fmla="*/ 521 h 15303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  <a:cxn ang="0">
                      <a:pos x="connsiteX189" y="connsiteY189"/>
                    </a:cxn>
                    <a:cxn ang="0">
                      <a:pos x="connsiteX190" y="connsiteY190"/>
                    </a:cxn>
                    <a:cxn ang="0">
                      <a:pos x="connsiteX191" y="connsiteY191"/>
                    </a:cxn>
                    <a:cxn ang="0">
                      <a:pos x="connsiteX192" y="connsiteY192"/>
                    </a:cxn>
                    <a:cxn ang="0">
                      <a:pos x="connsiteX193" y="connsiteY193"/>
                    </a:cxn>
                    <a:cxn ang="0">
                      <a:pos x="connsiteX194" y="connsiteY194"/>
                    </a:cxn>
                    <a:cxn ang="0">
                      <a:pos x="connsiteX195" y="connsiteY195"/>
                    </a:cxn>
                    <a:cxn ang="0">
                      <a:pos x="connsiteX196" y="connsiteY196"/>
                    </a:cxn>
                    <a:cxn ang="0">
                      <a:pos x="connsiteX197" y="connsiteY197"/>
                    </a:cxn>
                    <a:cxn ang="0">
                      <a:pos x="connsiteX198" y="connsiteY198"/>
                    </a:cxn>
                    <a:cxn ang="0">
                      <a:pos x="connsiteX199" y="connsiteY199"/>
                    </a:cxn>
                    <a:cxn ang="0">
                      <a:pos x="connsiteX200" y="connsiteY200"/>
                    </a:cxn>
                    <a:cxn ang="0">
                      <a:pos x="connsiteX201" y="connsiteY201"/>
                    </a:cxn>
                    <a:cxn ang="0">
                      <a:pos x="connsiteX202" y="connsiteY202"/>
                    </a:cxn>
                    <a:cxn ang="0">
                      <a:pos x="connsiteX203" y="connsiteY203"/>
                    </a:cxn>
                    <a:cxn ang="0">
                      <a:pos x="connsiteX204" y="connsiteY204"/>
                    </a:cxn>
                    <a:cxn ang="0">
                      <a:pos x="connsiteX205" y="connsiteY205"/>
                    </a:cxn>
                    <a:cxn ang="0">
                      <a:pos x="connsiteX206" y="connsiteY206"/>
                    </a:cxn>
                    <a:cxn ang="0">
                      <a:pos x="connsiteX207" y="connsiteY207"/>
                    </a:cxn>
                    <a:cxn ang="0">
                      <a:pos x="connsiteX208" y="connsiteY208"/>
                    </a:cxn>
                    <a:cxn ang="0">
                      <a:pos x="connsiteX209" y="connsiteY209"/>
                    </a:cxn>
                    <a:cxn ang="0">
                      <a:pos x="connsiteX210" y="connsiteY210"/>
                    </a:cxn>
                    <a:cxn ang="0">
                      <a:pos x="connsiteX211" y="connsiteY211"/>
                    </a:cxn>
                    <a:cxn ang="0">
                      <a:pos x="connsiteX212" y="connsiteY212"/>
                    </a:cxn>
                    <a:cxn ang="0">
                      <a:pos x="connsiteX213" y="connsiteY213"/>
                    </a:cxn>
                    <a:cxn ang="0">
                      <a:pos x="connsiteX214" y="connsiteY214"/>
                    </a:cxn>
                    <a:cxn ang="0">
                      <a:pos x="connsiteX215" y="connsiteY215"/>
                    </a:cxn>
                    <a:cxn ang="0">
                      <a:pos x="connsiteX216" y="connsiteY216"/>
                    </a:cxn>
                    <a:cxn ang="0">
                      <a:pos x="connsiteX217" y="connsiteY217"/>
                    </a:cxn>
                    <a:cxn ang="0">
                      <a:pos x="connsiteX218" y="connsiteY218"/>
                    </a:cxn>
                    <a:cxn ang="0">
                      <a:pos x="connsiteX219" y="connsiteY219"/>
                    </a:cxn>
                    <a:cxn ang="0">
                      <a:pos x="connsiteX220" y="connsiteY220"/>
                    </a:cxn>
                    <a:cxn ang="0">
                      <a:pos x="connsiteX221" y="connsiteY221"/>
                    </a:cxn>
                    <a:cxn ang="0">
                      <a:pos x="connsiteX222" y="connsiteY222"/>
                    </a:cxn>
                    <a:cxn ang="0">
                      <a:pos x="connsiteX223" y="connsiteY223"/>
                    </a:cxn>
                    <a:cxn ang="0">
                      <a:pos x="connsiteX224" y="connsiteY224"/>
                    </a:cxn>
                    <a:cxn ang="0">
                      <a:pos x="connsiteX225" y="connsiteY225"/>
                    </a:cxn>
                    <a:cxn ang="0">
                      <a:pos x="connsiteX226" y="connsiteY226"/>
                    </a:cxn>
                    <a:cxn ang="0">
                      <a:pos x="connsiteX227" y="connsiteY227"/>
                    </a:cxn>
                    <a:cxn ang="0">
                      <a:pos x="connsiteX228" y="connsiteY228"/>
                    </a:cxn>
                    <a:cxn ang="0">
                      <a:pos x="connsiteX229" y="connsiteY229"/>
                    </a:cxn>
                    <a:cxn ang="0">
                      <a:pos x="connsiteX230" y="connsiteY230"/>
                    </a:cxn>
                    <a:cxn ang="0">
                      <a:pos x="connsiteX231" y="connsiteY231"/>
                    </a:cxn>
                    <a:cxn ang="0">
                      <a:pos x="connsiteX232" y="connsiteY232"/>
                    </a:cxn>
                    <a:cxn ang="0">
                      <a:pos x="connsiteX233" y="connsiteY233"/>
                    </a:cxn>
                    <a:cxn ang="0">
                      <a:pos x="connsiteX234" y="connsiteY234"/>
                    </a:cxn>
                    <a:cxn ang="0">
                      <a:pos x="connsiteX235" y="connsiteY235"/>
                    </a:cxn>
                    <a:cxn ang="0">
                      <a:pos x="connsiteX236" y="connsiteY236"/>
                    </a:cxn>
                    <a:cxn ang="0">
                      <a:pos x="connsiteX237" y="connsiteY237"/>
                    </a:cxn>
                    <a:cxn ang="0">
                      <a:pos x="connsiteX238" y="connsiteY238"/>
                    </a:cxn>
                    <a:cxn ang="0">
                      <a:pos x="connsiteX239" y="connsiteY239"/>
                    </a:cxn>
                    <a:cxn ang="0">
                      <a:pos x="connsiteX240" y="connsiteY240"/>
                    </a:cxn>
                    <a:cxn ang="0">
                      <a:pos x="connsiteX241" y="connsiteY241"/>
                    </a:cxn>
                    <a:cxn ang="0">
                      <a:pos x="connsiteX242" y="connsiteY242"/>
                    </a:cxn>
                    <a:cxn ang="0">
                      <a:pos x="connsiteX243" y="connsiteY243"/>
                    </a:cxn>
                    <a:cxn ang="0">
                      <a:pos x="connsiteX244" y="connsiteY244"/>
                    </a:cxn>
                    <a:cxn ang="0">
                      <a:pos x="connsiteX245" y="connsiteY245"/>
                    </a:cxn>
                    <a:cxn ang="0">
                      <a:pos x="connsiteX246" y="connsiteY246"/>
                    </a:cxn>
                    <a:cxn ang="0">
                      <a:pos x="connsiteX247" y="connsiteY247"/>
                    </a:cxn>
                    <a:cxn ang="0">
                      <a:pos x="connsiteX248" y="connsiteY248"/>
                    </a:cxn>
                    <a:cxn ang="0">
                      <a:pos x="connsiteX249" y="connsiteY249"/>
                    </a:cxn>
                    <a:cxn ang="0">
                      <a:pos x="connsiteX250" y="connsiteY250"/>
                    </a:cxn>
                    <a:cxn ang="0">
                      <a:pos x="connsiteX251" y="connsiteY251"/>
                    </a:cxn>
                    <a:cxn ang="0">
                      <a:pos x="connsiteX252" y="connsiteY252"/>
                    </a:cxn>
                    <a:cxn ang="0">
                      <a:pos x="connsiteX253" y="connsiteY253"/>
                    </a:cxn>
                    <a:cxn ang="0">
                      <a:pos x="connsiteX254" y="connsiteY254"/>
                    </a:cxn>
                    <a:cxn ang="0">
                      <a:pos x="connsiteX255" y="connsiteY255"/>
                    </a:cxn>
                    <a:cxn ang="0">
                      <a:pos x="connsiteX256" y="connsiteY256"/>
                    </a:cxn>
                    <a:cxn ang="0">
                      <a:pos x="connsiteX257" y="connsiteY257"/>
                    </a:cxn>
                    <a:cxn ang="0">
                      <a:pos x="connsiteX258" y="connsiteY258"/>
                    </a:cxn>
                    <a:cxn ang="0">
                      <a:pos x="connsiteX259" y="connsiteY259"/>
                    </a:cxn>
                    <a:cxn ang="0">
                      <a:pos x="connsiteX260" y="connsiteY260"/>
                    </a:cxn>
                    <a:cxn ang="0">
                      <a:pos x="connsiteX261" y="connsiteY261"/>
                    </a:cxn>
                    <a:cxn ang="0">
                      <a:pos x="connsiteX262" y="connsiteY262"/>
                    </a:cxn>
                    <a:cxn ang="0">
                      <a:pos x="connsiteX263" y="connsiteY263"/>
                    </a:cxn>
                    <a:cxn ang="0">
                      <a:pos x="connsiteX264" y="connsiteY264"/>
                    </a:cxn>
                    <a:cxn ang="0">
                      <a:pos x="connsiteX265" y="connsiteY265"/>
                    </a:cxn>
                    <a:cxn ang="0">
                      <a:pos x="connsiteX266" y="connsiteY266"/>
                    </a:cxn>
                    <a:cxn ang="0">
                      <a:pos x="connsiteX267" y="connsiteY267"/>
                    </a:cxn>
                    <a:cxn ang="0">
                      <a:pos x="connsiteX268" y="connsiteY268"/>
                    </a:cxn>
                    <a:cxn ang="0">
                      <a:pos x="connsiteX269" y="connsiteY269"/>
                    </a:cxn>
                    <a:cxn ang="0">
                      <a:pos x="connsiteX270" y="connsiteY270"/>
                    </a:cxn>
                    <a:cxn ang="0">
                      <a:pos x="connsiteX271" y="connsiteY271"/>
                    </a:cxn>
                    <a:cxn ang="0">
                      <a:pos x="connsiteX272" y="connsiteY272"/>
                    </a:cxn>
                    <a:cxn ang="0">
                      <a:pos x="connsiteX273" y="connsiteY273"/>
                    </a:cxn>
                    <a:cxn ang="0">
                      <a:pos x="connsiteX274" y="connsiteY274"/>
                    </a:cxn>
                    <a:cxn ang="0">
                      <a:pos x="connsiteX275" y="connsiteY275"/>
                    </a:cxn>
                    <a:cxn ang="0">
                      <a:pos x="connsiteX276" y="connsiteY276"/>
                    </a:cxn>
                    <a:cxn ang="0">
                      <a:pos x="connsiteX277" y="connsiteY277"/>
                    </a:cxn>
                    <a:cxn ang="0">
                      <a:pos x="connsiteX278" y="connsiteY278"/>
                    </a:cxn>
                    <a:cxn ang="0">
                      <a:pos x="connsiteX279" y="connsiteY279"/>
                    </a:cxn>
                    <a:cxn ang="0">
                      <a:pos x="connsiteX280" y="connsiteY280"/>
                    </a:cxn>
                    <a:cxn ang="0">
                      <a:pos x="connsiteX281" y="connsiteY281"/>
                    </a:cxn>
                    <a:cxn ang="0">
                      <a:pos x="connsiteX282" y="connsiteY282"/>
                    </a:cxn>
                    <a:cxn ang="0">
                      <a:pos x="connsiteX283" y="connsiteY283"/>
                    </a:cxn>
                    <a:cxn ang="0">
                      <a:pos x="connsiteX284" y="connsiteY284"/>
                    </a:cxn>
                    <a:cxn ang="0">
                      <a:pos x="connsiteX285" y="connsiteY285"/>
                    </a:cxn>
                    <a:cxn ang="0">
                      <a:pos x="connsiteX286" y="connsiteY286"/>
                    </a:cxn>
                    <a:cxn ang="0">
                      <a:pos x="connsiteX287" y="connsiteY287"/>
                    </a:cxn>
                    <a:cxn ang="0">
                      <a:pos x="connsiteX288" y="connsiteY288"/>
                    </a:cxn>
                    <a:cxn ang="0">
                      <a:pos x="connsiteX289" y="connsiteY289"/>
                    </a:cxn>
                    <a:cxn ang="0">
                      <a:pos x="connsiteX290" y="connsiteY290"/>
                    </a:cxn>
                    <a:cxn ang="0">
                      <a:pos x="connsiteX291" y="connsiteY291"/>
                    </a:cxn>
                    <a:cxn ang="0">
                      <a:pos x="connsiteX292" y="connsiteY292"/>
                    </a:cxn>
                    <a:cxn ang="0">
                      <a:pos x="connsiteX293" y="connsiteY293"/>
                    </a:cxn>
                    <a:cxn ang="0">
                      <a:pos x="connsiteX294" y="connsiteY294"/>
                    </a:cxn>
                    <a:cxn ang="0">
                      <a:pos x="connsiteX295" y="connsiteY295"/>
                    </a:cxn>
                    <a:cxn ang="0">
                      <a:pos x="connsiteX296" y="connsiteY296"/>
                    </a:cxn>
                    <a:cxn ang="0">
                      <a:pos x="connsiteX297" y="connsiteY297"/>
                    </a:cxn>
                    <a:cxn ang="0">
                      <a:pos x="connsiteX298" y="connsiteY298"/>
                    </a:cxn>
                    <a:cxn ang="0">
                      <a:pos x="connsiteX299" y="connsiteY299"/>
                    </a:cxn>
                    <a:cxn ang="0">
                      <a:pos x="connsiteX300" y="connsiteY300"/>
                    </a:cxn>
                    <a:cxn ang="0">
                      <a:pos x="connsiteX301" y="connsiteY301"/>
                    </a:cxn>
                    <a:cxn ang="0">
                      <a:pos x="connsiteX302" y="connsiteY302"/>
                    </a:cxn>
                    <a:cxn ang="0">
                      <a:pos x="connsiteX303" y="connsiteY303"/>
                    </a:cxn>
                    <a:cxn ang="0">
                      <a:pos x="connsiteX304" y="connsiteY304"/>
                    </a:cxn>
                    <a:cxn ang="0">
                      <a:pos x="connsiteX305" y="connsiteY305"/>
                    </a:cxn>
                    <a:cxn ang="0">
                      <a:pos x="connsiteX306" y="connsiteY306"/>
                    </a:cxn>
                    <a:cxn ang="0">
                      <a:pos x="connsiteX307" y="connsiteY307"/>
                    </a:cxn>
                    <a:cxn ang="0">
                      <a:pos x="connsiteX308" y="connsiteY308"/>
                    </a:cxn>
                    <a:cxn ang="0">
                      <a:pos x="connsiteX309" y="connsiteY309"/>
                    </a:cxn>
                    <a:cxn ang="0">
                      <a:pos x="connsiteX310" y="connsiteY310"/>
                    </a:cxn>
                    <a:cxn ang="0">
                      <a:pos x="connsiteX311" y="connsiteY311"/>
                    </a:cxn>
                    <a:cxn ang="0">
                      <a:pos x="connsiteX312" y="connsiteY312"/>
                    </a:cxn>
                    <a:cxn ang="0">
                      <a:pos x="connsiteX313" y="connsiteY313"/>
                    </a:cxn>
                    <a:cxn ang="0">
                      <a:pos x="connsiteX314" y="connsiteY314"/>
                    </a:cxn>
                    <a:cxn ang="0">
                      <a:pos x="connsiteX315" y="connsiteY315"/>
                    </a:cxn>
                    <a:cxn ang="0">
                      <a:pos x="connsiteX316" y="connsiteY316"/>
                    </a:cxn>
                    <a:cxn ang="0">
                      <a:pos x="connsiteX317" y="connsiteY317"/>
                    </a:cxn>
                    <a:cxn ang="0">
                      <a:pos x="connsiteX318" y="connsiteY318"/>
                    </a:cxn>
                    <a:cxn ang="0">
                      <a:pos x="connsiteX319" y="connsiteY319"/>
                    </a:cxn>
                    <a:cxn ang="0">
                      <a:pos x="connsiteX320" y="connsiteY320"/>
                    </a:cxn>
                    <a:cxn ang="0">
                      <a:pos x="connsiteX321" y="connsiteY321"/>
                    </a:cxn>
                    <a:cxn ang="0">
                      <a:pos x="connsiteX322" y="connsiteY322"/>
                    </a:cxn>
                    <a:cxn ang="0">
                      <a:pos x="connsiteX323" y="connsiteY323"/>
                    </a:cxn>
                    <a:cxn ang="0">
                      <a:pos x="connsiteX324" y="connsiteY324"/>
                    </a:cxn>
                    <a:cxn ang="0">
                      <a:pos x="connsiteX325" y="connsiteY325"/>
                    </a:cxn>
                    <a:cxn ang="0">
                      <a:pos x="connsiteX326" y="connsiteY326"/>
                    </a:cxn>
                    <a:cxn ang="0">
                      <a:pos x="connsiteX327" y="connsiteY327"/>
                    </a:cxn>
                    <a:cxn ang="0">
                      <a:pos x="connsiteX328" y="connsiteY328"/>
                    </a:cxn>
                    <a:cxn ang="0">
                      <a:pos x="connsiteX329" y="connsiteY329"/>
                    </a:cxn>
                    <a:cxn ang="0">
                      <a:pos x="connsiteX330" y="connsiteY330"/>
                    </a:cxn>
                    <a:cxn ang="0">
                      <a:pos x="connsiteX331" y="connsiteY331"/>
                    </a:cxn>
                    <a:cxn ang="0">
                      <a:pos x="connsiteX332" y="connsiteY332"/>
                    </a:cxn>
                    <a:cxn ang="0">
                      <a:pos x="connsiteX333" y="connsiteY333"/>
                    </a:cxn>
                    <a:cxn ang="0">
                      <a:pos x="connsiteX334" y="connsiteY334"/>
                    </a:cxn>
                    <a:cxn ang="0">
                      <a:pos x="connsiteX335" y="connsiteY335"/>
                    </a:cxn>
                    <a:cxn ang="0">
                      <a:pos x="connsiteX336" y="connsiteY336"/>
                    </a:cxn>
                    <a:cxn ang="0">
                      <a:pos x="connsiteX337" y="connsiteY337"/>
                    </a:cxn>
                    <a:cxn ang="0">
                      <a:pos x="connsiteX338" y="connsiteY338"/>
                    </a:cxn>
                    <a:cxn ang="0">
                      <a:pos x="connsiteX339" y="connsiteY339"/>
                    </a:cxn>
                    <a:cxn ang="0">
                      <a:pos x="connsiteX340" y="connsiteY340"/>
                    </a:cxn>
                    <a:cxn ang="0">
                      <a:pos x="connsiteX341" y="connsiteY341"/>
                    </a:cxn>
                    <a:cxn ang="0">
                      <a:pos x="connsiteX342" y="connsiteY342"/>
                    </a:cxn>
                    <a:cxn ang="0">
                      <a:pos x="connsiteX343" y="connsiteY343"/>
                    </a:cxn>
                    <a:cxn ang="0">
                      <a:pos x="connsiteX344" y="connsiteY344"/>
                    </a:cxn>
                    <a:cxn ang="0">
                      <a:pos x="connsiteX345" y="connsiteY345"/>
                    </a:cxn>
                    <a:cxn ang="0">
                      <a:pos x="connsiteX346" y="connsiteY346"/>
                    </a:cxn>
                    <a:cxn ang="0">
                      <a:pos x="connsiteX347" y="connsiteY347"/>
                    </a:cxn>
                    <a:cxn ang="0">
                      <a:pos x="connsiteX348" y="connsiteY348"/>
                    </a:cxn>
                    <a:cxn ang="0">
                      <a:pos x="connsiteX349" y="connsiteY349"/>
                    </a:cxn>
                    <a:cxn ang="0">
                      <a:pos x="connsiteX350" y="connsiteY350"/>
                    </a:cxn>
                    <a:cxn ang="0">
                      <a:pos x="connsiteX351" y="connsiteY351"/>
                    </a:cxn>
                    <a:cxn ang="0">
                      <a:pos x="connsiteX352" y="connsiteY352"/>
                    </a:cxn>
                    <a:cxn ang="0">
                      <a:pos x="connsiteX353" y="connsiteY353"/>
                    </a:cxn>
                    <a:cxn ang="0">
                      <a:pos x="connsiteX354" y="connsiteY354"/>
                    </a:cxn>
                    <a:cxn ang="0">
                      <a:pos x="connsiteX355" y="connsiteY355"/>
                    </a:cxn>
                    <a:cxn ang="0">
                      <a:pos x="connsiteX356" y="connsiteY356"/>
                    </a:cxn>
                    <a:cxn ang="0">
                      <a:pos x="connsiteX357" y="connsiteY357"/>
                    </a:cxn>
                    <a:cxn ang="0">
                      <a:pos x="connsiteX358" y="connsiteY358"/>
                    </a:cxn>
                    <a:cxn ang="0">
                      <a:pos x="connsiteX359" y="connsiteY359"/>
                    </a:cxn>
                    <a:cxn ang="0">
                      <a:pos x="connsiteX360" y="connsiteY360"/>
                    </a:cxn>
                    <a:cxn ang="0">
                      <a:pos x="connsiteX361" y="connsiteY361"/>
                    </a:cxn>
                    <a:cxn ang="0">
                      <a:pos x="connsiteX362" y="connsiteY362"/>
                    </a:cxn>
                    <a:cxn ang="0">
                      <a:pos x="connsiteX363" y="connsiteY363"/>
                    </a:cxn>
                    <a:cxn ang="0">
                      <a:pos x="connsiteX364" y="connsiteY364"/>
                    </a:cxn>
                    <a:cxn ang="0">
                      <a:pos x="connsiteX365" y="connsiteY365"/>
                    </a:cxn>
                    <a:cxn ang="0">
                      <a:pos x="connsiteX366" y="connsiteY366"/>
                    </a:cxn>
                    <a:cxn ang="0">
                      <a:pos x="connsiteX367" y="connsiteY367"/>
                    </a:cxn>
                    <a:cxn ang="0">
                      <a:pos x="connsiteX368" y="connsiteY368"/>
                    </a:cxn>
                    <a:cxn ang="0">
                      <a:pos x="connsiteX369" y="connsiteY369"/>
                    </a:cxn>
                    <a:cxn ang="0">
                      <a:pos x="connsiteX370" y="connsiteY370"/>
                    </a:cxn>
                    <a:cxn ang="0">
                      <a:pos x="connsiteX371" y="connsiteY371"/>
                    </a:cxn>
                    <a:cxn ang="0">
                      <a:pos x="connsiteX372" y="connsiteY372"/>
                    </a:cxn>
                    <a:cxn ang="0">
                      <a:pos x="connsiteX373" y="connsiteY373"/>
                    </a:cxn>
                    <a:cxn ang="0">
                      <a:pos x="connsiteX374" y="connsiteY374"/>
                    </a:cxn>
                    <a:cxn ang="0">
                      <a:pos x="connsiteX375" y="connsiteY375"/>
                    </a:cxn>
                    <a:cxn ang="0">
                      <a:pos x="connsiteX376" y="connsiteY376"/>
                    </a:cxn>
                    <a:cxn ang="0">
                      <a:pos x="connsiteX377" y="connsiteY377"/>
                    </a:cxn>
                    <a:cxn ang="0">
                      <a:pos x="connsiteX378" y="connsiteY378"/>
                    </a:cxn>
                    <a:cxn ang="0">
                      <a:pos x="connsiteX379" y="connsiteY379"/>
                    </a:cxn>
                    <a:cxn ang="0">
                      <a:pos x="connsiteX380" y="connsiteY380"/>
                    </a:cxn>
                    <a:cxn ang="0">
                      <a:pos x="connsiteX381" y="connsiteY381"/>
                    </a:cxn>
                    <a:cxn ang="0">
                      <a:pos x="connsiteX382" y="connsiteY382"/>
                    </a:cxn>
                    <a:cxn ang="0">
                      <a:pos x="connsiteX383" y="connsiteY383"/>
                    </a:cxn>
                    <a:cxn ang="0">
                      <a:pos x="connsiteX384" y="connsiteY384"/>
                    </a:cxn>
                    <a:cxn ang="0">
                      <a:pos x="connsiteX385" y="connsiteY385"/>
                    </a:cxn>
                    <a:cxn ang="0">
                      <a:pos x="connsiteX386" y="connsiteY386"/>
                    </a:cxn>
                    <a:cxn ang="0">
                      <a:pos x="connsiteX387" y="connsiteY387"/>
                    </a:cxn>
                    <a:cxn ang="0">
                      <a:pos x="connsiteX388" y="connsiteY388"/>
                    </a:cxn>
                    <a:cxn ang="0">
                      <a:pos x="connsiteX389" y="connsiteY389"/>
                    </a:cxn>
                    <a:cxn ang="0">
                      <a:pos x="connsiteX390" y="connsiteY390"/>
                    </a:cxn>
                    <a:cxn ang="0">
                      <a:pos x="connsiteX391" y="connsiteY391"/>
                    </a:cxn>
                    <a:cxn ang="0">
                      <a:pos x="connsiteX392" y="connsiteY392"/>
                    </a:cxn>
                    <a:cxn ang="0">
                      <a:pos x="connsiteX393" y="connsiteY393"/>
                    </a:cxn>
                    <a:cxn ang="0">
                      <a:pos x="connsiteX394" y="connsiteY394"/>
                    </a:cxn>
                    <a:cxn ang="0">
                      <a:pos x="connsiteX395" y="connsiteY395"/>
                    </a:cxn>
                    <a:cxn ang="0">
                      <a:pos x="connsiteX396" y="connsiteY396"/>
                    </a:cxn>
                    <a:cxn ang="0">
                      <a:pos x="connsiteX397" y="connsiteY397"/>
                    </a:cxn>
                    <a:cxn ang="0">
                      <a:pos x="connsiteX398" y="connsiteY398"/>
                    </a:cxn>
                    <a:cxn ang="0">
                      <a:pos x="connsiteX399" y="connsiteY399"/>
                    </a:cxn>
                    <a:cxn ang="0">
                      <a:pos x="connsiteX400" y="connsiteY400"/>
                    </a:cxn>
                    <a:cxn ang="0">
                      <a:pos x="connsiteX401" y="connsiteY401"/>
                    </a:cxn>
                    <a:cxn ang="0">
                      <a:pos x="connsiteX402" y="connsiteY402"/>
                    </a:cxn>
                    <a:cxn ang="0">
                      <a:pos x="connsiteX403" y="connsiteY403"/>
                    </a:cxn>
                    <a:cxn ang="0">
                      <a:pos x="connsiteX404" y="connsiteY404"/>
                    </a:cxn>
                    <a:cxn ang="0">
                      <a:pos x="connsiteX405" y="connsiteY405"/>
                    </a:cxn>
                    <a:cxn ang="0">
                      <a:pos x="connsiteX406" y="connsiteY406"/>
                    </a:cxn>
                    <a:cxn ang="0">
                      <a:pos x="connsiteX407" y="connsiteY407"/>
                    </a:cxn>
                    <a:cxn ang="0">
                      <a:pos x="connsiteX408" y="connsiteY408"/>
                    </a:cxn>
                    <a:cxn ang="0">
                      <a:pos x="connsiteX409" y="connsiteY409"/>
                    </a:cxn>
                    <a:cxn ang="0">
                      <a:pos x="connsiteX410" y="connsiteY410"/>
                    </a:cxn>
                    <a:cxn ang="0">
                      <a:pos x="connsiteX411" y="connsiteY411"/>
                    </a:cxn>
                    <a:cxn ang="0">
                      <a:pos x="connsiteX412" y="connsiteY412"/>
                    </a:cxn>
                    <a:cxn ang="0">
                      <a:pos x="connsiteX413" y="connsiteY413"/>
                    </a:cxn>
                    <a:cxn ang="0">
                      <a:pos x="connsiteX414" y="connsiteY414"/>
                    </a:cxn>
                    <a:cxn ang="0">
                      <a:pos x="connsiteX415" y="connsiteY415"/>
                    </a:cxn>
                    <a:cxn ang="0">
                      <a:pos x="connsiteX416" y="connsiteY416"/>
                    </a:cxn>
                    <a:cxn ang="0">
                      <a:pos x="connsiteX417" y="connsiteY417"/>
                    </a:cxn>
                    <a:cxn ang="0">
                      <a:pos x="connsiteX418" y="connsiteY418"/>
                    </a:cxn>
                    <a:cxn ang="0">
                      <a:pos x="connsiteX419" y="connsiteY419"/>
                    </a:cxn>
                    <a:cxn ang="0">
                      <a:pos x="connsiteX420" y="connsiteY420"/>
                    </a:cxn>
                    <a:cxn ang="0">
                      <a:pos x="connsiteX421" y="connsiteY421"/>
                    </a:cxn>
                    <a:cxn ang="0">
                      <a:pos x="connsiteX422" y="connsiteY422"/>
                    </a:cxn>
                    <a:cxn ang="0">
                      <a:pos x="connsiteX423" y="connsiteY423"/>
                    </a:cxn>
                    <a:cxn ang="0">
                      <a:pos x="connsiteX424" y="connsiteY424"/>
                    </a:cxn>
                    <a:cxn ang="0">
                      <a:pos x="connsiteX425" y="connsiteY425"/>
                    </a:cxn>
                    <a:cxn ang="0">
                      <a:pos x="connsiteX426" y="connsiteY426"/>
                    </a:cxn>
                    <a:cxn ang="0">
                      <a:pos x="connsiteX427" y="connsiteY427"/>
                    </a:cxn>
                    <a:cxn ang="0">
                      <a:pos x="connsiteX428" y="connsiteY428"/>
                    </a:cxn>
                    <a:cxn ang="0">
                      <a:pos x="connsiteX429" y="connsiteY429"/>
                    </a:cxn>
                    <a:cxn ang="0">
                      <a:pos x="connsiteX430" y="connsiteY430"/>
                    </a:cxn>
                    <a:cxn ang="0">
                      <a:pos x="connsiteX431" y="connsiteY431"/>
                    </a:cxn>
                    <a:cxn ang="0">
                      <a:pos x="connsiteX432" y="connsiteY432"/>
                    </a:cxn>
                    <a:cxn ang="0">
                      <a:pos x="connsiteX433" y="connsiteY433"/>
                    </a:cxn>
                    <a:cxn ang="0">
                      <a:pos x="connsiteX434" y="connsiteY434"/>
                    </a:cxn>
                    <a:cxn ang="0">
                      <a:pos x="connsiteX435" y="connsiteY435"/>
                    </a:cxn>
                    <a:cxn ang="0">
                      <a:pos x="connsiteX436" y="connsiteY436"/>
                    </a:cxn>
                    <a:cxn ang="0">
                      <a:pos x="connsiteX437" y="connsiteY437"/>
                    </a:cxn>
                    <a:cxn ang="0">
                      <a:pos x="connsiteX438" y="connsiteY438"/>
                    </a:cxn>
                    <a:cxn ang="0">
                      <a:pos x="connsiteX439" y="connsiteY439"/>
                    </a:cxn>
                    <a:cxn ang="0">
                      <a:pos x="connsiteX440" y="connsiteY440"/>
                    </a:cxn>
                    <a:cxn ang="0">
                      <a:pos x="connsiteX441" y="connsiteY441"/>
                    </a:cxn>
                    <a:cxn ang="0">
                      <a:pos x="connsiteX442" y="connsiteY442"/>
                    </a:cxn>
                    <a:cxn ang="0">
                      <a:pos x="connsiteX443" y="connsiteY443"/>
                    </a:cxn>
                    <a:cxn ang="0">
                      <a:pos x="connsiteX444" y="connsiteY444"/>
                    </a:cxn>
                    <a:cxn ang="0">
                      <a:pos x="connsiteX445" y="connsiteY445"/>
                    </a:cxn>
                    <a:cxn ang="0">
                      <a:pos x="connsiteX446" y="connsiteY446"/>
                    </a:cxn>
                    <a:cxn ang="0">
                      <a:pos x="connsiteX447" y="connsiteY447"/>
                    </a:cxn>
                    <a:cxn ang="0">
                      <a:pos x="connsiteX448" y="connsiteY448"/>
                    </a:cxn>
                    <a:cxn ang="0">
                      <a:pos x="connsiteX449" y="connsiteY449"/>
                    </a:cxn>
                    <a:cxn ang="0">
                      <a:pos x="connsiteX450" y="connsiteY450"/>
                    </a:cxn>
                    <a:cxn ang="0">
                      <a:pos x="connsiteX451" y="connsiteY451"/>
                    </a:cxn>
                    <a:cxn ang="0">
                      <a:pos x="connsiteX452" y="connsiteY452"/>
                    </a:cxn>
                    <a:cxn ang="0">
                      <a:pos x="connsiteX453" y="connsiteY453"/>
                    </a:cxn>
                    <a:cxn ang="0">
                      <a:pos x="connsiteX454" y="connsiteY454"/>
                    </a:cxn>
                    <a:cxn ang="0">
                      <a:pos x="connsiteX455" y="connsiteY455"/>
                    </a:cxn>
                    <a:cxn ang="0">
                      <a:pos x="connsiteX456" y="connsiteY456"/>
                    </a:cxn>
                    <a:cxn ang="0">
                      <a:pos x="connsiteX457" y="connsiteY457"/>
                    </a:cxn>
                    <a:cxn ang="0">
                      <a:pos x="connsiteX458" y="connsiteY458"/>
                    </a:cxn>
                    <a:cxn ang="0">
                      <a:pos x="connsiteX459" y="connsiteY459"/>
                    </a:cxn>
                    <a:cxn ang="0">
                      <a:pos x="connsiteX460" y="connsiteY460"/>
                    </a:cxn>
                    <a:cxn ang="0">
                      <a:pos x="connsiteX461" y="connsiteY461"/>
                    </a:cxn>
                    <a:cxn ang="0">
                      <a:pos x="connsiteX462" y="connsiteY462"/>
                    </a:cxn>
                    <a:cxn ang="0">
                      <a:pos x="connsiteX463" y="connsiteY463"/>
                    </a:cxn>
                    <a:cxn ang="0">
                      <a:pos x="connsiteX464" y="connsiteY464"/>
                    </a:cxn>
                    <a:cxn ang="0">
                      <a:pos x="connsiteX465" y="connsiteY465"/>
                    </a:cxn>
                    <a:cxn ang="0">
                      <a:pos x="connsiteX466" y="connsiteY466"/>
                    </a:cxn>
                    <a:cxn ang="0">
                      <a:pos x="connsiteX467" y="connsiteY467"/>
                    </a:cxn>
                    <a:cxn ang="0">
                      <a:pos x="connsiteX468" y="connsiteY468"/>
                    </a:cxn>
                    <a:cxn ang="0">
                      <a:pos x="connsiteX469" y="connsiteY469"/>
                    </a:cxn>
                    <a:cxn ang="0">
                      <a:pos x="connsiteX470" y="connsiteY470"/>
                    </a:cxn>
                    <a:cxn ang="0">
                      <a:pos x="connsiteX471" y="connsiteY471"/>
                    </a:cxn>
                    <a:cxn ang="0">
                      <a:pos x="connsiteX472" y="connsiteY472"/>
                    </a:cxn>
                    <a:cxn ang="0">
                      <a:pos x="connsiteX473" y="connsiteY473"/>
                    </a:cxn>
                    <a:cxn ang="0">
                      <a:pos x="connsiteX474" y="connsiteY474"/>
                    </a:cxn>
                    <a:cxn ang="0">
                      <a:pos x="connsiteX475" y="connsiteY475"/>
                    </a:cxn>
                    <a:cxn ang="0">
                      <a:pos x="connsiteX476" y="connsiteY476"/>
                    </a:cxn>
                    <a:cxn ang="0">
                      <a:pos x="connsiteX477" y="connsiteY477"/>
                    </a:cxn>
                    <a:cxn ang="0">
                      <a:pos x="connsiteX478" y="connsiteY478"/>
                    </a:cxn>
                    <a:cxn ang="0">
                      <a:pos x="connsiteX479" y="connsiteY479"/>
                    </a:cxn>
                    <a:cxn ang="0">
                      <a:pos x="connsiteX480" y="connsiteY480"/>
                    </a:cxn>
                    <a:cxn ang="0">
                      <a:pos x="connsiteX481" y="connsiteY481"/>
                    </a:cxn>
                    <a:cxn ang="0">
                      <a:pos x="connsiteX482" y="connsiteY482"/>
                    </a:cxn>
                    <a:cxn ang="0">
                      <a:pos x="connsiteX483" y="connsiteY483"/>
                    </a:cxn>
                    <a:cxn ang="0">
                      <a:pos x="connsiteX484" y="connsiteY484"/>
                    </a:cxn>
                    <a:cxn ang="0">
                      <a:pos x="connsiteX485" y="connsiteY485"/>
                    </a:cxn>
                    <a:cxn ang="0">
                      <a:pos x="connsiteX486" y="connsiteY486"/>
                    </a:cxn>
                    <a:cxn ang="0">
                      <a:pos x="connsiteX487" y="connsiteY487"/>
                    </a:cxn>
                    <a:cxn ang="0">
                      <a:pos x="connsiteX488" y="connsiteY488"/>
                    </a:cxn>
                    <a:cxn ang="0">
                      <a:pos x="connsiteX489" y="connsiteY489"/>
                    </a:cxn>
                    <a:cxn ang="0">
                      <a:pos x="connsiteX490" y="connsiteY490"/>
                    </a:cxn>
                    <a:cxn ang="0">
                      <a:pos x="connsiteX491" y="connsiteY491"/>
                    </a:cxn>
                    <a:cxn ang="0">
                      <a:pos x="connsiteX492" y="connsiteY492"/>
                    </a:cxn>
                    <a:cxn ang="0">
                      <a:pos x="connsiteX493" y="connsiteY493"/>
                    </a:cxn>
                    <a:cxn ang="0">
                      <a:pos x="connsiteX494" y="connsiteY494"/>
                    </a:cxn>
                    <a:cxn ang="0">
                      <a:pos x="connsiteX495" y="connsiteY495"/>
                    </a:cxn>
                    <a:cxn ang="0">
                      <a:pos x="connsiteX496" y="connsiteY496"/>
                    </a:cxn>
                    <a:cxn ang="0">
                      <a:pos x="connsiteX497" y="connsiteY497"/>
                    </a:cxn>
                    <a:cxn ang="0">
                      <a:pos x="connsiteX498" y="connsiteY498"/>
                    </a:cxn>
                    <a:cxn ang="0">
                      <a:pos x="connsiteX499" y="connsiteY499"/>
                    </a:cxn>
                    <a:cxn ang="0">
                      <a:pos x="connsiteX500" y="connsiteY500"/>
                    </a:cxn>
                    <a:cxn ang="0">
                      <a:pos x="connsiteX501" y="connsiteY501"/>
                    </a:cxn>
                    <a:cxn ang="0">
                      <a:pos x="connsiteX502" y="connsiteY502"/>
                    </a:cxn>
                    <a:cxn ang="0">
                      <a:pos x="connsiteX503" y="connsiteY503"/>
                    </a:cxn>
                    <a:cxn ang="0">
                      <a:pos x="connsiteX504" y="connsiteY504"/>
                    </a:cxn>
                    <a:cxn ang="0">
                      <a:pos x="connsiteX505" y="connsiteY505"/>
                    </a:cxn>
                    <a:cxn ang="0">
                      <a:pos x="connsiteX506" y="connsiteY506"/>
                    </a:cxn>
                    <a:cxn ang="0">
                      <a:pos x="connsiteX507" y="connsiteY507"/>
                    </a:cxn>
                    <a:cxn ang="0">
                      <a:pos x="connsiteX508" y="connsiteY508"/>
                    </a:cxn>
                    <a:cxn ang="0">
                      <a:pos x="connsiteX509" y="connsiteY509"/>
                    </a:cxn>
                    <a:cxn ang="0">
                      <a:pos x="connsiteX510" y="connsiteY510"/>
                    </a:cxn>
                    <a:cxn ang="0">
                      <a:pos x="connsiteX511" y="connsiteY511"/>
                    </a:cxn>
                    <a:cxn ang="0">
                      <a:pos x="connsiteX512" y="connsiteY512"/>
                    </a:cxn>
                    <a:cxn ang="0">
                      <a:pos x="connsiteX513" y="connsiteY513"/>
                    </a:cxn>
                    <a:cxn ang="0">
                      <a:pos x="connsiteX514" y="connsiteY514"/>
                    </a:cxn>
                    <a:cxn ang="0">
                      <a:pos x="connsiteX515" y="connsiteY515"/>
                    </a:cxn>
                    <a:cxn ang="0">
                      <a:pos x="connsiteX516" y="connsiteY516"/>
                    </a:cxn>
                    <a:cxn ang="0">
                      <a:pos x="connsiteX517" y="connsiteY517"/>
                    </a:cxn>
                    <a:cxn ang="0">
                      <a:pos x="connsiteX518" y="connsiteY518"/>
                    </a:cxn>
                    <a:cxn ang="0">
                      <a:pos x="connsiteX519" y="connsiteY519"/>
                    </a:cxn>
                    <a:cxn ang="0">
                      <a:pos x="connsiteX520" y="connsiteY520"/>
                    </a:cxn>
                    <a:cxn ang="0">
                      <a:pos x="connsiteX521" y="connsiteY521"/>
                    </a:cxn>
                    <a:cxn ang="0">
                      <a:pos x="connsiteX522" y="connsiteY522"/>
                    </a:cxn>
                    <a:cxn ang="0">
                      <a:pos x="connsiteX523" y="connsiteY523"/>
                    </a:cxn>
                    <a:cxn ang="0">
                      <a:pos x="connsiteX524" y="connsiteY524"/>
                    </a:cxn>
                    <a:cxn ang="0">
                      <a:pos x="connsiteX525" y="connsiteY525"/>
                    </a:cxn>
                    <a:cxn ang="0">
                      <a:pos x="connsiteX526" y="connsiteY526"/>
                    </a:cxn>
                    <a:cxn ang="0">
                      <a:pos x="connsiteX527" y="connsiteY527"/>
                    </a:cxn>
                    <a:cxn ang="0">
                      <a:pos x="connsiteX528" y="connsiteY528"/>
                    </a:cxn>
                    <a:cxn ang="0">
                      <a:pos x="connsiteX529" y="connsiteY529"/>
                    </a:cxn>
                    <a:cxn ang="0">
                      <a:pos x="connsiteX530" y="connsiteY530"/>
                    </a:cxn>
                    <a:cxn ang="0">
                      <a:pos x="connsiteX531" y="connsiteY531"/>
                    </a:cxn>
                    <a:cxn ang="0">
                      <a:pos x="connsiteX532" y="connsiteY532"/>
                    </a:cxn>
                    <a:cxn ang="0">
                      <a:pos x="connsiteX533" y="connsiteY533"/>
                    </a:cxn>
                    <a:cxn ang="0">
                      <a:pos x="connsiteX534" y="connsiteY534"/>
                    </a:cxn>
                    <a:cxn ang="0">
                      <a:pos x="connsiteX535" y="connsiteY535"/>
                    </a:cxn>
                    <a:cxn ang="0">
                      <a:pos x="connsiteX536" y="connsiteY536"/>
                    </a:cxn>
                    <a:cxn ang="0">
                      <a:pos x="connsiteX537" y="connsiteY537"/>
                    </a:cxn>
                    <a:cxn ang="0">
                      <a:pos x="connsiteX538" y="connsiteY538"/>
                    </a:cxn>
                    <a:cxn ang="0">
                      <a:pos x="connsiteX539" y="connsiteY539"/>
                    </a:cxn>
                    <a:cxn ang="0">
                      <a:pos x="connsiteX540" y="connsiteY540"/>
                    </a:cxn>
                    <a:cxn ang="0">
                      <a:pos x="connsiteX541" y="connsiteY541"/>
                    </a:cxn>
                    <a:cxn ang="0">
                      <a:pos x="connsiteX542" y="connsiteY542"/>
                    </a:cxn>
                    <a:cxn ang="0">
                      <a:pos x="connsiteX543" y="connsiteY543"/>
                    </a:cxn>
                    <a:cxn ang="0">
                      <a:pos x="connsiteX544" y="connsiteY544"/>
                    </a:cxn>
                    <a:cxn ang="0">
                      <a:pos x="connsiteX545" y="connsiteY545"/>
                    </a:cxn>
                    <a:cxn ang="0">
                      <a:pos x="connsiteX546" y="connsiteY546"/>
                    </a:cxn>
                    <a:cxn ang="0">
                      <a:pos x="connsiteX547" y="connsiteY547"/>
                    </a:cxn>
                    <a:cxn ang="0">
                      <a:pos x="connsiteX548" y="connsiteY548"/>
                    </a:cxn>
                    <a:cxn ang="0">
                      <a:pos x="connsiteX549" y="connsiteY549"/>
                    </a:cxn>
                    <a:cxn ang="0">
                      <a:pos x="connsiteX550" y="connsiteY550"/>
                    </a:cxn>
                    <a:cxn ang="0">
                      <a:pos x="connsiteX551" y="connsiteY551"/>
                    </a:cxn>
                    <a:cxn ang="0">
                      <a:pos x="connsiteX552" y="connsiteY552"/>
                    </a:cxn>
                    <a:cxn ang="0">
                      <a:pos x="connsiteX553" y="connsiteY553"/>
                    </a:cxn>
                    <a:cxn ang="0">
                      <a:pos x="connsiteX554" y="connsiteY554"/>
                    </a:cxn>
                    <a:cxn ang="0">
                      <a:pos x="connsiteX555" y="connsiteY555"/>
                    </a:cxn>
                    <a:cxn ang="0">
                      <a:pos x="connsiteX556" y="connsiteY556"/>
                    </a:cxn>
                    <a:cxn ang="0">
                      <a:pos x="connsiteX557" y="connsiteY557"/>
                    </a:cxn>
                    <a:cxn ang="0">
                      <a:pos x="connsiteX558" y="connsiteY558"/>
                    </a:cxn>
                    <a:cxn ang="0">
                      <a:pos x="connsiteX559" y="connsiteY559"/>
                    </a:cxn>
                    <a:cxn ang="0">
                      <a:pos x="connsiteX560" y="connsiteY560"/>
                    </a:cxn>
                    <a:cxn ang="0">
                      <a:pos x="connsiteX561" y="connsiteY561"/>
                    </a:cxn>
                    <a:cxn ang="0">
                      <a:pos x="connsiteX562" y="connsiteY562"/>
                    </a:cxn>
                    <a:cxn ang="0">
                      <a:pos x="connsiteX563" y="connsiteY563"/>
                    </a:cxn>
                    <a:cxn ang="0">
                      <a:pos x="connsiteX564" y="connsiteY564"/>
                    </a:cxn>
                    <a:cxn ang="0">
                      <a:pos x="connsiteX565" y="connsiteY565"/>
                    </a:cxn>
                    <a:cxn ang="0">
                      <a:pos x="connsiteX566" y="connsiteY566"/>
                    </a:cxn>
                    <a:cxn ang="0">
                      <a:pos x="connsiteX567" y="connsiteY567"/>
                    </a:cxn>
                    <a:cxn ang="0">
                      <a:pos x="connsiteX568" y="connsiteY568"/>
                    </a:cxn>
                    <a:cxn ang="0">
                      <a:pos x="connsiteX569" y="connsiteY569"/>
                    </a:cxn>
                    <a:cxn ang="0">
                      <a:pos x="connsiteX570" y="connsiteY570"/>
                    </a:cxn>
                    <a:cxn ang="0">
                      <a:pos x="connsiteX571" y="connsiteY571"/>
                    </a:cxn>
                    <a:cxn ang="0">
                      <a:pos x="connsiteX572" y="connsiteY572"/>
                    </a:cxn>
                    <a:cxn ang="0">
                      <a:pos x="connsiteX573" y="connsiteY573"/>
                    </a:cxn>
                    <a:cxn ang="0">
                      <a:pos x="connsiteX574" y="connsiteY574"/>
                    </a:cxn>
                    <a:cxn ang="0">
                      <a:pos x="connsiteX575" y="connsiteY575"/>
                    </a:cxn>
                    <a:cxn ang="0">
                      <a:pos x="connsiteX576" y="connsiteY576"/>
                    </a:cxn>
                    <a:cxn ang="0">
                      <a:pos x="connsiteX577" y="connsiteY577"/>
                    </a:cxn>
                    <a:cxn ang="0">
                      <a:pos x="connsiteX578" y="connsiteY578"/>
                    </a:cxn>
                    <a:cxn ang="0">
                      <a:pos x="connsiteX579" y="connsiteY579"/>
                    </a:cxn>
                    <a:cxn ang="0">
                      <a:pos x="connsiteX580" y="connsiteY580"/>
                    </a:cxn>
                    <a:cxn ang="0">
                      <a:pos x="connsiteX581" y="connsiteY581"/>
                    </a:cxn>
                    <a:cxn ang="0">
                      <a:pos x="connsiteX582" y="connsiteY582"/>
                    </a:cxn>
                    <a:cxn ang="0">
                      <a:pos x="connsiteX583" y="connsiteY583"/>
                    </a:cxn>
                    <a:cxn ang="0">
                      <a:pos x="connsiteX584" y="connsiteY584"/>
                    </a:cxn>
                    <a:cxn ang="0">
                      <a:pos x="connsiteX585" y="connsiteY585"/>
                    </a:cxn>
                    <a:cxn ang="0">
                      <a:pos x="connsiteX586" y="connsiteY586"/>
                    </a:cxn>
                    <a:cxn ang="0">
                      <a:pos x="connsiteX587" y="connsiteY587"/>
                    </a:cxn>
                    <a:cxn ang="0">
                      <a:pos x="connsiteX588" y="connsiteY588"/>
                    </a:cxn>
                    <a:cxn ang="0">
                      <a:pos x="connsiteX589" y="connsiteY589"/>
                    </a:cxn>
                    <a:cxn ang="0">
                      <a:pos x="connsiteX590" y="connsiteY590"/>
                    </a:cxn>
                    <a:cxn ang="0">
                      <a:pos x="connsiteX591" y="connsiteY591"/>
                    </a:cxn>
                    <a:cxn ang="0">
                      <a:pos x="connsiteX592" y="connsiteY592"/>
                    </a:cxn>
                    <a:cxn ang="0">
                      <a:pos x="connsiteX593" y="connsiteY593"/>
                    </a:cxn>
                    <a:cxn ang="0">
                      <a:pos x="connsiteX594" y="connsiteY594"/>
                    </a:cxn>
                    <a:cxn ang="0">
                      <a:pos x="connsiteX595" y="connsiteY595"/>
                    </a:cxn>
                    <a:cxn ang="0">
                      <a:pos x="connsiteX596" y="connsiteY596"/>
                    </a:cxn>
                    <a:cxn ang="0">
                      <a:pos x="connsiteX597" y="connsiteY597"/>
                    </a:cxn>
                    <a:cxn ang="0">
                      <a:pos x="connsiteX598" y="connsiteY598"/>
                    </a:cxn>
                    <a:cxn ang="0">
                      <a:pos x="connsiteX599" y="connsiteY599"/>
                    </a:cxn>
                    <a:cxn ang="0">
                      <a:pos x="connsiteX600" y="connsiteY600"/>
                    </a:cxn>
                    <a:cxn ang="0">
                      <a:pos x="connsiteX601" y="connsiteY601"/>
                    </a:cxn>
                    <a:cxn ang="0">
                      <a:pos x="connsiteX602" y="connsiteY602"/>
                    </a:cxn>
                    <a:cxn ang="0">
                      <a:pos x="connsiteX603" y="connsiteY603"/>
                    </a:cxn>
                    <a:cxn ang="0">
                      <a:pos x="connsiteX604" y="connsiteY604"/>
                    </a:cxn>
                    <a:cxn ang="0">
                      <a:pos x="connsiteX605" y="connsiteY605"/>
                    </a:cxn>
                    <a:cxn ang="0">
                      <a:pos x="connsiteX606" y="connsiteY606"/>
                    </a:cxn>
                    <a:cxn ang="0">
                      <a:pos x="connsiteX607" y="connsiteY607"/>
                    </a:cxn>
                    <a:cxn ang="0">
                      <a:pos x="connsiteX608" y="connsiteY608"/>
                    </a:cxn>
                    <a:cxn ang="0">
                      <a:pos x="connsiteX609" y="connsiteY609"/>
                    </a:cxn>
                    <a:cxn ang="0">
                      <a:pos x="connsiteX610" y="connsiteY610"/>
                    </a:cxn>
                    <a:cxn ang="0">
                      <a:pos x="connsiteX611" y="connsiteY611"/>
                    </a:cxn>
                    <a:cxn ang="0">
                      <a:pos x="connsiteX612" y="connsiteY612"/>
                    </a:cxn>
                    <a:cxn ang="0">
                      <a:pos x="connsiteX613" y="connsiteY613"/>
                    </a:cxn>
                    <a:cxn ang="0">
                      <a:pos x="connsiteX614" y="connsiteY614"/>
                    </a:cxn>
                    <a:cxn ang="0">
                      <a:pos x="connsiteX615" y="connsiteY615"/>
                    </a:cxn>
                    <a:cxn ang="0">
                      <a:pos x="connsiteX616" y="connsiteY616"/>
                    </a:cxn>
                    <a:cxn ang="0">
                      <a:pos x="connsiteX617" y="connsiteY617"/>
                    </a:cxn>
                    <a:cxn ang="0">
                      <a:pos x="connsiteX618" y="connsiteY618"/>
                    </a:cxn>
                    <a:cxn ang="0">
                      <a:pos x="connsiteX619" y="connsiteY619"/>
                    </a:cxn>
                    <a:cxn ang="0">
                      <a:pos x="connsiteX620" y="connsiteY620"/>
                    </a:cxn>
                    <a:cxn ang="0">
                      <a:pos x="connsiteX621" y="connsiteY621"/>
                    </a:cxn>
                    <a:cxn ang="0">
                      <a:pos x="connsiteX622" y="connsiteY622"/>
                    </a:cxn>
                    <a:cxn ang="0">
                      <a:pos x="connsiteX623" y="connsiteY623"/>
                    </a:cxn>
                    <a:cxn ang="0">
                      <a:pos x="connsiteX624" y="connsiteY624"/>
                    </a:cxn>
                    <a:cxn ang="0">
                      <a:pos x="connsiteX625" y="connsiteY625"/>
                    </a:cxn>
                    <a:cxn ang="0">
                      <a:pos x="connsiteX626" y="connsiteY626"/>
                    </a:cxn>
                    <a:cxn ang="0">
                      <a:pos x="connsiteX627" y="connsiteY627"/>
                    </a:cxn>
                    <a:cxn ang="0">
                      <a:pos x="connsiteX628" y="connsiteY628"/>
                    </a:cxn>
                    <a:cxn ang="0">
                      <a:pos x="connsiteX629" y="connsiteY629"/>
                    </a:cxn>
                    <a:cxn ang="0">
                      <a:pos x="connsiteX630" y="connsiteY630"/>
                    </a:cxn>
                    <a:cxn ang="0">
                      <a:pos x="connsiteX631" y="connsiteY631"/>
                    </a:cxn>
                    <a:cxn ang="0">
                      <a:pos x="connsiteX632" y="connsiteY632"/>
                    </a:cxn>
                    <a:cxn ang="0">
                      <a:pos x="connsiteX633" y="connsiteY633"/>
                    </a:cxn>
                    <a:cxn ang="0">
                      <a:pos x="connsiteX634" y="connsiteY634"/>
                    </a:cxn>
                    <a:cxn ang="0">
                      <a:pos x="connsiteX635" y="connsiteY635"/>
                    </a:cxn>
                    <a:cxn ang="0">
                      <a:pos x="connsiteX636" y="connsiteY636"/>
                    </a:cxn>
                    <a:cxn ang="0">
                      <a:pos x="connsiteX637" y="connsiteY637"/>
                    </a:cxn>
                    <a:cxn ang="0">
                      <a:pos x="connsiteX638" y="connsiteY638"/>
                    </a:cxn>
                    <a:cxn ang="0">
                      <a:pos x="connsiteX639" y="connsiteY639"/>
                    </a:cxn>
                    <a:cxn ang="0">
                      <a:pos x="connsiteX640" y="connsiteY640"/>
                    </a:cxn>
                    <a:cxn ang="0">
                      <a:pos x="connsiteX641" y="connsiteY641"/>
                    </a:cxn>
                    <a:cxn ang="0">
                      <a:pos x="connsiteX642" y="connsiteY642"/>
                    </a:cxn>
                    <a:cxn ang="0">
                      <a:pos x="connsiteX643" y="connsiteY643"/>
                    </a:cxn>
                    <a:cxn ang="0">
                      <a:pos x="connsiteX644" y="connsiteY644"/>
                    </a:cxn>
                    <a:cxn ang="0">
                      <a:pos x="connsiteX645" y="connsiteY645"/>
                    </a:cxn>
                    <a:cxn ang="0">
                      <a:pos x="connsiteX646" y="connsiteY646"/>
                    </a:cxn>
                    <a:cxn ang="0">
                      <a:pos x="connsiteX647" y="connsiteY647"/>
                    </a:cxn>
                    <a:cxn ang="0">
                      <a:pos x="connsiteX648" y="connsiteY648"/>
                    </a:cxn>
                    <a:cxn ang="0">
                      <a:pos x="connsiteX649" y="connsiteY649"/>
                    </a:cxn>
                    <a:cxn ang="0">
                      <a:pos x="connsiteX650" y="connsiteY650"/>
                    </a:cxn>
                    <a:cxn ang="0">
                      <a:pos x="connsiteX651" y="connsiteY651"/>
                    </a:cxn>
                    <a:cxn ang="0">
                      <a:pos x="connsiteX652" y="connsiteY652"/>
                    </a:cxn>
                    <a:cxn ang="0">
                      <a:pos x="connsiteX653" y="connsiteY653"/>
                    </a:cxn>
                    <a:cxn ang="0">
                      <a:pos x="connsiteX654" y="connsiteY654"/>
                    </a:cxn>
                    <a:cxn ang="0">
                      <a:pos x="connsiteX655" y="connsiteY655"/>
                    </a:cxn>
                    <a:cxn ang="0">
                      <a:pos x="connsiteX656" y="connsiteY656"/>
                    </a:cxn>
                    <a:cxn ang="0">
                      <a:pos x="connsiteX657" y="connsiteY657"/>
                    </a:cxn>
                    <a:cxn ang="0">
                      <a:pos x="connsiteX658" y="connsiteY658"/>
                    </a:cxn>
                    <a:cxn ang="0">
                      <a:pos x="connsiteX659" y="connsiteY659"/>
                    </a:cxn>
                    <a:cxn ang="0">
                      <a:pos x="connsiteX660" y="connsiteY660"/>
                    </a:cxn>
                    <a:cxn ang="0">
                      <a:pos x="connsiteX661" y="connsiteY661"/>
                    </a:cxn>
                    <a:cxn ang="0">
                      <a:pos x="connsiteX662" y="connsiteY662"/>
                    </a:cxn>
                    <a:cxn ang="0">
                      <a:pos x="connsiteX663" y="connsiteY663"/>
                    </a:cxn>
                    <a:cxn ang="0">
                      <a:pos x="connsiteX664" y="connsiteY664"/>
                    </a:cxn>
                    <a:cxn ang="0">
                      <a:pos x="connsiteX665" y="connsiteY665"/>
                    </a:cxn>
                    <a:cxn ang="0">
                      <a:pos x="connsiteX666" y="connsiteY666"/>
                    </a:cxn>
                    <a:cxn ang="0">
                      <a:pos x="connsiteX667" y="connsiteY667"/>
                    </a:cxn>
                    <a:cxn ang="0">
                      <a:pos x="connsiteX668" y="connsiteY668"/>
                    </a:cxn>
                    <a:cxn ang="0">
                      <a:pos x="connsiteX669" y="connsiteY669"/>
                    </a:cxn>
                    <a:cxn ang="0">
                      <a:pos x="connsiteX670" y="connsiteY670"/>
                    </a:cxn>
                    <a:cxn ang="0">
                      <a:pos x="connsiteX671" y="connsiteY671"/>
                    </a:cxn>
                    <a:cxn ang="0">
                      <a:pos x="connsiteX672" y="connsiteY672"/>
                    </a:cxn>
                    <a:cxn ang="0">
                      <a:pos x="connsiteX673" y="connsiteY673"/>
                    </a:cxn>
                    <a:cxn ang="0">
                      <a:pos x="connsiteX674" y="connsiteY674"/>
                    </a:cxn>
                    <a:cxn ang="0">
                      <a:pos x="connsiteX675" y="connsiteY675"/>
                    </a:cxn>
                    <a:cxn ang="0">
                      <a:pos x="connsiteX676" y="connsiteY676"/>
                    </a:cxn>
                    <a:cxn ang="0">
                      <a:pos x="connsiteX677" y="connsiteY677"/>
                    </a:cxn>
                    <a:cxn ang="0">
                      <a:pos x="connsiteX678" y="connsiteY678"/>
                    </a:cxn>
                    <a:cxn ang="0">
                      <a:pos x="connsiteX679" y="connsiteY679"/>
                    </a:cxn>
                    <a:cxn ang="0">
                      <a:pos x="connsiteX680" y="connsiteY680"/>
                    </a:cxn>
                    <a:cxn ang="0">
                      <a:pos x="connsiteX681" y="connsiteY681"/>
                    </a:cxn>
                    <a:cxn ang="0">
                      <a:pos x="connsiteX682" y="connsiteY682"/>
                    </a:cxn>
                    <a:cxn ang="0">
                      <a:pos x="connsiteX683" y="connsiteY683"/>
                    </a:cxn>
                    <a:cxn ang="0">
                      <a:pos x="connsiteX684" y="connsiteY684"/>
                    </a:cxn>
                    <a:cxn ang="0">
                      <a:pos x="connsiteX685" y="connsiteY685"/>
                    </a:cxn>
                    <a:cxn ang="0">
                      <a:pos x="connsiteX686" y="connsiteY686"/>
                    </a:cxn>
                    <a:cxn ang="0">
                      <a:pos x="connsiteX687" y="connsiteY687"/>
                    </a:cxn>
                    <a:cxn ang="0">
                      <a:pos x="connsiteX688" y="connsiteY688"/>
                    </a:cxn>
                    <a:cxn ang="0">
                      <a:pos x="connsiteX689" y="connsiteY689"/>
                    </a:cxn>
                    <a:cxn ang="0">
                      <a:pos x="connsiteX690" y="connsiteY690"/>
                    </a:cxn>
                    <a:cxn ang="0">
                      <a:pos x="connsiteX691" y="connsiteY691"/>
                    </a:cxn>
                    <a:cxn ang="0">
                      <a:pos x="connsiteX692" y="connsiteY692"/>
                    </a:cxn>
                    <a:cxn ang="0">
                      <a:pos x="connsiteX693" y="connsiteY693"/>
                    </a:cxn>
                    <a:cxn ang="0">
                      <a:pos x="connsiteX694" y="connsiteY694"/>
                    </a:cxn>
                    <a:cxn ang="0">
                      <a:pos x="connsiteX695" y="connsiteY695"/>
                    </a:cxn>
                    <a:cxn ang="0">
                      <a:pos x="connsiteX696" y="connsiteY696"/>
                    </a:cxn>
                    <a:cxn ang="0">
                      <a:pos x="connsiteX697" y="connsiteY697"/>
                    </a:cxn>
                    <a:cxn ang="0">
                      <a:pos x="connsiteX698" y="connsiteY698"/>
                    </a:cxn>
                    <a:cxn ang="0">
                      <a:pos x="connsiteX699" y="connsiteY699"/>
                    </a:cxn>
                    <a:cxn ang="0">
                      <a:pos x="connsiteX700" y="connsiteY700"/>
                    </a:cxn>
                    <a:cxn ang="0">
                      <a:pos x="connsiteX701" y="connsiteY701"/>
                    </a:cxn>
                    <a:cxn ang="0">
                      <a:pos x="connsiteX702" y="connsiteY702"/>
                    </a:cxn>
                    <a:cxn ang="0">
                      <a:pos x="connsiteX703" y="connsiteY703"/>
                    </a:cxn>
                    <a:cxn ang="0">
                      <a:pos x="connsiteX704" y="connsiteY704"/>
                    </a:cxn>
                    <a:cxn ang="0">
                      <a:pos x="connsiteX705" y="connsiteY705"/>
                    </a:cxn>
                    <a:cxn ang="0">
                      <a:pos x="connsiteX706" y="connsiteY706"/>
                    </a:cxn>
                    <a:cxn ang="0">
                      <a:pos x="connsiteX707" y="connsiteY707"/>
                    </a:cxn>
                    <a:cxn ang="0">
                      <a:pos x="connsiteX708" y="connsiteY708"/>
                    </a:cxn>
                    <a:cxn ang="0">
                      <a:pos x="connsiteX709" y="connsiteY709"/>
                    </a:cxn>
                    <a:cxn ang="0">
                      <a:pos x="connsiteX710" y="connsiteY710"/>
                    </a:cxn>
                    <a:cxn ang="0">
                      <a:pos x="connsiteX711" y="connsiteY711"/>
                    </a:cxn>
                    <a:cxn ang="0">
                      <a:pos x="connsiteX712" y="connsiteY712"/>
                    </a:cxn>
                    <a:cxn ang="0">
                      <a:pos x="connsiteX713" y="connsiteY713"/>
                    </a:cxn>
                    <a:cxn ang="0">
                      <a:pos x="connsiteX714" y="connsiteY714"/>
                    </a:cxn>
                    <a:cxn ang="0">
                      <a:pos x="connsiteX715" y="connsiteY715"/>
                    </a:cxn>
                    <a:cxn ang="0">
                      <a:pos x="connsiteX716" y="connsiteY716"/>
                    </a:cxn>
                    <a:cxn ang="0">
                      <a:pos x="connsiteX717" y="connsiteY717"/>
                    </a:cxn>
                    <a:cxn ang="0">
                      <a:pos x="connsiteX718" y="connsiteY718"/>
                    </a:cxn>
                    <a:cxn ang="0">
                      <a:pos x="connsiteX719" y="connsiteY719"/>
                    </a:cxn>
                    <a:cxn ang="0">
                      <a:pos x="connsiteX720" y="connsiteY720"/>
                    </a:cxn>
                    <a:cxn ang="0">
                      <a:pos x="connsiteX721" y="connsiteY721"/>
                    </a:cxn>
                    <a:cxn ang="0">
                      <a:pos x="connsiteX722" y="connsiteY722"/>
                    </a:cxn>
                    <a:cxn ang="0">
                      <a:pos x="connsiteX723" y="connsiteY723"/>
                    </a:cxn>
                    <a:cxn ang="0">
                      <a:pos x="connsiteX724" y="connsiteY724"/>
                    </a:cxn>
                    <a:cxn ang="0">
                      <a:pos x="connsiteX725" y="connsiteY725"/>
                    </a:cxn>
                    <a:cxn ang="0">
                      <a:pos x="connsiteX726" y="connsiteY726"/>
                    </a:cxn>
                    <a:cxn ang="0">
                      <a:pos x="connsiteX727" y="connsiteY727"/>
                    </a:cxn>
                    <a:cxn ang="0">
                      <a:pos x="connsiteX728" y="connsiteY728"/>
                    </a:cxn>
                    <a:cxn ang="0">
                      <a:pos x="connsiteX729" y="connsiteY729"/>
                    </a:cxn>
                    <a:cxn ang="0">
                      <a:pos x="connsiteX730" y="connsiteY730"/>
                    </a:cxn>
                    <a:cxn ang="0">
                      <a:pos x="connsiteX731" y="connsiteY731"/>
                    </a:cxn>
                    <a:cxn ang="0">
                      <a:pos x="connsiteX732" y="connsiteY732"/>
                    </a:cxn>
                    <a:cxn ang="0">
                      <a:pos x="connsiteX733" y="connsiteY733"/>
                    </a:cxn>
                    <a:cxn ang="0">
                      <a:pos x="connsiteX734" y="connsiteY734"/>
                    </a:cxn>
                    <a:cxn ang="0">
                      <a:pos x="connsiteX735" y="connsiteY735"/>
                    </a:cxn>
                    <a:cxn ang="0">
                      <a:pos x="connsiteX736" y="connsiteY736"/>
                    </a:cxn>
                    <a:cxn ang="0">
                      <a:pos x="connsiteX737" y="connsiteY737"/>
                    </a:cxn>
                    <a:cxn ang="0">
                      <a:pos x="connsiteX738" y="connsiteY738"/>
                    </a:cxn>
                    <a:cxn ang="0">
                      <a:pos x="connsiteX739" y="connsiteY739"/>
                    </a:cxn>
                    <a:cxn ang="0">
                      <a:pos x="connsiteX740" y="connsiteY740"/>
                    </a:cxn>
                    <a:cxn ang="0">
                      <a:pos x="connsiteX741" y="connsiteY741"/>
                    </a:cxn>
                    <a:cxn ang="0">
                      <a:pos x="connsiteX742" y="connsiteY742"/>
                    </a:cxn>
                    <a:cxn ang="0">
                      <a:pos x="connsiteX743" y="connsiteY743"/>
                    </a:cxn>
                    <a:cxn ang="0">
                      <a:pos x="connsiteX744" y="connsiteY744"/>
                    </a:cxn>
                    <a:cxn ang="0">
                      <a:pos x="connsiteX745" y="connsiteY745"/>
                    </a:cxn>
                    <a:cxn ang="0">
                      <a:pos x="connsiteX746" y="connsiteY746"/>
                    </a:cxn>
                    <a:cxn ang="0">
                      <a:pos x="connsiteX747" y="connsiteY747"/>
                    </a:cxn>
                    <a:cxn ang="0">
                      <a:pos x="connsiteX748" y="connsiteY748"/>
                    </a:cxn>
                    <a:cxn ang="0">
                      <a:pos x="connsiteX749" y="connsiteY749"/>
                    </a:cxn>
                    <a:cxn ang="0">
                      <a:pos x="connsiteX750" y="connsiteY750"/>
                    </a:cxn>
                    <a:cxn ang="0">
                      <a:pos x="connsiteX751" y="connsiteY751"/>
                    </a:cxn>
                    <a:cxn ang="0">
                      <a:pos x="connsiteX752" y="connsiteY752"/>
                    </a:cxn>
                    <a:cxn ang="0">
                      <a:pos x="connsiteX753" y="connsiteY753"/>
                    </a:cxn>
                    <a:cxn ang="0">
                      <a:pos x="connsiteX754" y="connsiteY754"/>
                    </a:cxn>
                    <a:cxn ang="0">
                      <a:pos x="connsiteX755" y="connsiteY755"/>
                    </a:cxn>
                    <a:cxn ang="0">
                      <a:pos x="connsiteX756" y="connsiteY756"/>
                    </a:cxn>
                    <a:cxn ang="0">
                      <a:pos x="connsiteX757" y="connsiteY757"/>
                    </a:cxn>
                    <a:cxn ang="0">
                      <a:pos x="connsiteX758" y="connsiteY758"/>
                    </a:cxn>
                    <a:cxn ang="0">
                      <a:pos x="connsiteX759" y="connsiteY759"/>
                    </a:cxn>
                    <a:cxn ang="0">
                      <a:pos x="connsiteX760" y="connsiteY760"/>
                    </a:cxn>
                    <a:cxn ang="0">
                      <a:pos x="connsiteX761" y="connsiteY761"/>
                    </a:cxn>
                    <a:cxn ang="0">
                      <a:pos x="connsiteX762" y="connsiteY762"/>
                    </a:cxn>
                    <a:cxn ang="0">
                      <a:pos x="connsiteX763" y="connsiteY763"/>
                    </a:cxn>
                    <a:cxn ang="0">
                      <a:pos x="connsiteX764" y="connsiteY764"/>
                    </a:cxn>
                    <a:cxn ang="0">
                      <a:pos x="connsiteX765" y="connsiteY765"/>
                    </a:cxn>
                    <a:cxn ang="0">
                      <a:pos x="connsiteX766" y="connsiteY766"/>
                    </a:cxn>
                    <a:cxn ang="0">
                      <a:pos x="connsiteX767" y="connsiteY767"/>
                    </a:cxn>
                    <a:cxn ang="0">
                      <a:pos x="connsiteX768" y="connsiteY768"/>
                    </a:cxn>
                    <a:cxn ang="0">
                      <a:pos x="connsiteX769" y="connsiteY769"/>
                    </a:cxn>
                    <a:cxn ang="0">
                      <a:pos x="connsiteX770" y="connsiteY770"/>
                    </a:cxn>
                    <a:cxn ang="0">
                      <a:pos x="connsiteX771" y="connsiteY771"/>
                    </a:cxn>
                    <a:cxn ang="0">
                      <a:pos x="connsiteX772" y="connsiteY772"/>
                    </a:cxn>
                    <a:cxn ang="0">
                      <a:pos x="connsiteX773" y="connsiteY773"/>
                    </a:cxn>
                    <a:cxn ang="0">
                      <a:pos x="connsiteX774" y="connsiteY774"/>
                    </a:cxn>
                    <a:cxn ang="0">
                      <a:pos x="connsiteX775" y="connsiteY775"/>
                    </a:cxn>
                    <a:cxn ang="0">
                      <a:pos x="connsiteX776" y="connsiteY776"/>
                    </a:cxn>
                    <a:cxn ang="0">
                      <a:pos x="connsiteX777" y="connsiteY777"/>
                    </a:cxn>
                    <a:cxn ang="0">
                      <a:pos x="connsiteX778" y="connsiteY778"/>
                    </a:cxn>
                    <a:cxn ang="0">
                      <a:pos x="connsiteX779" y="connsiteY779"/>
                    </a:cxn>
                    <a:cxn ang="0">
                      <a:pos x="connsiteX780" y="connsiteY780"/>
                    </a:cxn>
                    <a:cxn ang="0">
                      <a:pos x="connsiteX781" y="connsiteY781"/>
                    </a:cxn>
                    <a:cxn ang="0">
                      <a:pos x="connsiteX782" y="connsiteY782"/>
                    </a:cxn>
                    <a:cxn ang="0">
                      <a:pos x="connsiteX783" y="connsiteY783"/>
                    </a:cxn>
                    <a:cxn ang="0">
                      <a:pos x="connsiteX784" y="connsiteY784"/>
                    </a:cxn>
                    <a:cxn ang="0">
                      <a:pos x="connsiteX785" y="connsiteY785"/>
                    </a:cxn>
                    <a:cxn ang="0">
                      <a:pos x="connsiteX786" y="connsiteY786"/>
                    </a:cxn>
                    <a:cxn ang="0">
                      <a:pos x="connsiteX787" y="connsiteY787"/>
                    </a:cxn>
                    <a:cxn ang="0">
                      <a:pos x="connsiteX788" y="connsiteY788"/>
                    </a:cxn>
                    <a:cxn ang="0">
                      <a:pos x="connsiteX789" y="connsiteY789"/>
                    </a:cxn>
                    <a:cxn ang="0">
                      <a:pos x="connsiteX790" y="connsiteY790"/>
                    </a:cxn>
                    <a:cxn ang="0">
                      <a:pos x="connsiteX791" y="connsiteY791"/>
                    </a:cxn>
                    <a:cxn ang="0">
                      <a:pos x="connsiteX792" y="connsiteY792"/>
                    </a:cxn>
                    <a:cxn ang="0">
                      <a:pos x="connsiteX793" y="connsiteY793"/>
                    </a:cxn>
                    <a:cxn ang="0">
                      <a:pos x="connsiteX794" y="connsiteY794"/>
                    </a:cxn>
                    <a:cxn ang="0">
                      <a:pos x="connsiteX795" y="connsiteY795"/>
                    </a:cxn>
                    <a:cxn ang="0">
                      <a:pos x="connsiteX796" y="connsiteY796"/>
                    </a:cxn>
                    <a:cxn ang="0">
                      <a:pos x="connsiteX797" y="connsiteY797"/>
                    </a:cxn>
                    <a:cxn ang="0">
                      <a:pos x="connsiteX798" y="connsiteY798"/>
                    </a:cxn>
                    <a:cxn ang="0">
                      <a:pos x="connsiteX799" y="connsiteY799"/>
                    </a:cxn>
                    <a:cxn ang="0">
                      <a:pos x="connsiteX800" y="connsiteY800"/>
                    </a:cxn>
                    <a:cxn ang="0">
                      <a:pos x="connsiteX801" y="connsiteY801"/>
                    </a:cxn>
                    <a:cxn ang="0">
                      <a:pos x="connsiteX802" y="connsiteY802"/>
                    </a:cxn>
                    <a:cxn ang="0">
                      <a:pos x="connsiteX803" y="connsiteY803"/>
                    </a:cxn>
                    <a:cxn ang="0">
                      <a:pos x="connsiteX804" y="connsiteY804"/>
                    </a:cxn>
                    <a:cxn ang="0">
                      <a:pos x="connsiteX805" y="connsiteY805"/>
                    </a:cxn>
                    <a:cxn ang="0">
                      <a:pos x="connsiteX806" y="connsiteY806"/>
                    </a:cxn>
                    <a:cxn ang="0">
                      <a:pos x="connsiteX807" y="connsiteY807"/>
                    </a:cxn>
                    <a:cxn ang="0">
                      <a:pos x="connsiteX808" y="connsiteY808"/>
                    </a:cxn>
                    <a:cxn ang="0">
                      <a:pos x="connsiteX809" y="connsiteY809"/>
                    </a:cxn>
                    <a:cxn ang="0">
                      <a:pos x="connsiteX810" y="connsiteY810"/>
                    </a:cxn>
                    <a:cxn ang="0">
                      <a:pos x="connsiteX811" y="connsiteY811"/>
                    </a:cxn>
                    <a:cxn ang="0">
                      <a:pos x="connsiteX812" y="connsiteY812"/>
                    </a:cxn>
                    <a:cxn ang="0">
                      <a:pos x="connsiteX813" y="connsiteY813"/>
                    </a:cxn>
                    <a:cxn ang="0">
                      <a:pos x="connsiteX814" y="connsiteY814"/>
                    </a:cxn>
                    <a:cxn ang="0">
                      <a:pos x="connsiteX815" y="connsiteY815"/>
                    </a:cxn>
                    <a:cxn ang="0">
                      <a:pos x="connsiteX816" y="connsiteY816"/>
                    </a:cxn>
                    <a:cxn ang="0">
                      <a:pos x="connsiteX817" y="connsiteY817"/>
                    </a:cxn>
                    <a:cxn ang="0">
                      <a:pos x="connsiteX818" y="connsiteY818"/>
                    </a:cxn>
                    <a:cxn ang="0">
                      <a:pos x="connsiteX819" y="connsiteY819"/>
                    </a:cxn>
                    <a:cxn ang="0">
                      <a:pos x="connsiteX820" y="connsiteY820"/>
                    </a:cxn>
                    <a:cxn ang="0">
                      <a:pos x="connsiteX821" y="connsiteY821"/>
                    </a:cxn>
                    <a:cxn ang="0">
                      <a:pos x="connsiteX822" y="connsiteY822"/>
                    </a:cxn>
                    <a:cxn ang="0">
                      <a:pos x="connsiteX823" y="connsiteY823"/>
                    </a:cxn>
                    <a:cxn ang="0">
                      <a:pos x="connsiteX824" y="connsiteY824"/>
                    </a:cxn>
                    <a:cxn ang="0">
                      <a:pos x="connsiteX825" y="connsiteY825"/>
                    </a:cxn>
                    <a:cxn ang="0">
                      <a:pos x="connsiteX826" y="connsiteY826"/>
                    </a:cxn>
                    <a:cxn ang="0">
                      <a:pos x="connsiteX827" y="connsiteY827"/>
                    </a:cxn>
                    <a:cxn ang="0">
                      <a:pos x="connsiteX828" y="connsiteY828"/>
                    </a:cxn>
                    <a:cxn ang="0">
                      <a:pos x="connsiteX829" y="connsiteY829"/>
                    </a:cxn>
                    <a:cxn ang="0">
                      <a:pos x="connsiteX830" y="connsiteY830"/>
                    </a:cxn>
                    <a:cxn ang="0">
                      <a:pos x="connsiteX831" y="connsiteY831"/>
                    </a:cxn>
                    <a:cxn ang="0">
                      <a:pos x="connsiteX832" y="connsiteY832"/>
                    </a:cxn>
                    <a:cxn ang="0">
                      <a:pos x="connsiteX833" y="connsiteY833"/>
                    </a:cxn>
                    <a:cxn ang="0">
                      <a:pos x="connsiteX834" y="connsiteY834"/>
                    </a:cxn>
                    <a:cxn ang="0">
                      <a:pos x="connsiteX835" y="connsiteY835"/>
                    </a:cxn>
                    <a:cxn ang="0">
                      <a:pos x="connsiteX836" y="connsiteY836"/>
                    </a:cxn>
                    <a:cxn ang="0">
                      <a:pos x="connsiteX837" y="connsiteY837"/>
                    </a:cxn>
                    <a:cxn ang="0">
                      <a:pos x="connsiteX838" y="connsiteY838"/>
                    </a:cxn>
                    <a:cxn ang="0">
                      <a:pos x="connsiteX839" y="connsiteY839"/>
                    </a:cxn>
                    <a:cxn ang="0">
                      <a:pos x="connsiteX840" y="connsiteY840"/>
                    </a:cxn>
                    <a:cxn ang="0">
                      <a:pos x="connsiteX841" y="connsiteY841"/>
                    </a:cxn>
                    <a:cxn ang="0">
                      <a:pos x="connsiteX842" y="connsiteY842"/>
                    </a:cxn>
                    <a:cxn ang="0">
                      <a:pos x="connsiteX843" y="connsiteY843"/>
                    </a:cxn>
                    <a:cxn ang="0">
                      <a:pos x="connsiteX844" y="connsiteY844"/>
                    </a:cxn>
                    <a:cxn ang="0">
                      <a:pos x="connsiteX845" y="connsiteY845"/>
                    </a:cxn>
                    <a:cxn ang="0">
                      <a:pos x="connsiteX846" y="connsiteY846"/>
                    </a:cxn>
                    <a:cxn ang="0">
                      <a:pos x="connsiteX847" y="connsiteY847"/>
                    </a:cxn>
                    <a:cxn ang="0">
                      <a:pos x="connsiteX848" y="connsiteY848"/>
                    </a:cxn>
                    <a:cxn ang="0">
                      <a:pos x="connsiteX849" y="connsiteY849"/>
                    </a:cxn>
                    <a:cxn ang="0">
                      <a:pos x="connsiteX850" y="connsiteY850"/>
                    </a:cxn>
                    <a:cxn ang="0">
                      <a:pos x="connsiteX851" y="connsiteY851"/>
                    </a:cxn>
                    <a:cxn ang="0">
                      <a:pos x="connsiteX852" y="connsiteY852"/>
                    </a:cxn>
                    <a:cxn ang="0">
                      <a:pos x="connsiteX853" y="connsiteY853"/>
                    </a:cxn>
                    <a:cxn ang="0">
                      <a:pos x="connsiteX854" y="connsiteY854"/>
                    </a:cxn>
                    <a:cxn ang="0">
                      <a:pos x="connsiteX855" y="connsiteY855"/>
                    </a:cxn>
                    <a:cxn ang="0">
                      <a:pos x="connsiteX856" y="connsiteY856"/>
                    </a:cxn>
                    <a:cxn ang="0">
                      <a:pos x="connsiteX857" y="connsiteY857"/>
                    </a:cxn>
                    <a:cxn ang="0">
                      <a:pos x="connsiteX858" y="connsiteY858"/>
                    </a:cxn>
                    <a:cxn ang="0">
                      <a:pos x="connsiteX859" y="connsiteY859"/>
                    </a:cxn>
                    <a:cxn ang="0">
                      <a:pos x="connsiteX860" y="connsiteY860"/>
                    </a:cxn>
                    <a:cxn ang="0">
                      <a:pos x="connsiteX861" y="connsiteY861"/>
                    </a:cxn>
                    <a:cxn ang="0">
                      <a:pos x="connsiteX862" y="connsiteY862"/>
                    </a:cxn>
                    <a:cxn ang="0">
                      <a:pos x="connsiteX863" y="connsiteY863"/>
                    </a:cxn>
                    <a:cxn ang="0">
                      <a:pos x="connsiteX864" y="connsiteY864"/>
                    </a:cxn>
                    <a:cxn ang="0">
                      <a:pos x="connsiteX865" y="connsiteY865"/>
                    </a:cxn>
                    <a:cxn ang="0">
                      <a:pos x="connsiteX866" y="connsiteY866"/>
                    </a:cxn>
                    <a:cxn ang="0">
                      <a:pos x="connsiteX867" y="connsiteY867"/>
                    </a:cxn>
                    <a:cxn ang="0">
                      <a:pos x="connsiteX868" y="connsiteY868"/>
                    </a:cxn>
                    <a:cxn ang="0">
                      <a:pos x="connsiteX869" y="connsiteY869"/>
                    </a:cxn>
                    <a:cxn ang="0">
                      <a:pos x="connsiteX870" y="connsiteY870"/>
                    </a:cxn>
                    <a:cxn ang="0">
                      <a:pos x="connsiteX871" y="connsiteY871"/>
                    </a:cxn>
                    <a:cxn ang="0">
                      <a:pos x="connsiteX872" y="connsiteY872"/>
                    </a:cxn>
                    <a:cxn ang="0">
                      <a:pos x="connsiteX873" y="connsiteY873"/>
                    </a:cxn>
                    <a:cxn ang="0">
                      <a:pos x="connsiteX874" y="connsiteY874"/>
                    </a:cxn>
                    <a:cxn ang="0">
                      <a:pos x="connsiteX875" y="connsiteY875"/>
                    </a:cxn>
                    <a:cxn ang="0">
                      <a:pos x="connsiteX876" y="connsiteY876"/>
                    </a:cxn>
                    <a:cxn ang="0">
                      <a:pos x="connsiteX877" y="connsiteY877"/>
                    </a:cxn>
                    <a:cxn ang="0">
                      <a:pos x="connsiteX878" y="connsiteY878"/>
                    </a:cxn>
                    <a:cxn ang="0">
                      <a:pos x="connsiteX879" y="connsiteY879"/>
                    </a:cxn>
                    <a:cxn ang="0">
                      <a:pos x="connsiteX880" y="connsiteY880"/>
                    </a:cxn>
                    <a:cxn ang="0">
                      <a:pos x="connsiteX881" y="connsiteY881"/>
                    </a:cxn>
                    <a:cxn ang="0">
                      <a:pos x="connsiteX882" y="connsiteY882"/>
                    </a:cxn>
                    <a:cxn ang="0">
                      <a:pos x="connsiteX883" y="connsiteY883"/>
                    </a:cxn>
                    <a:cxn ang="0">
                      <a:pos x="connsiteX884" y="connsiteY884"/>
                    </a:cxn>
                    <a:cxn ang="0">
                      <a:pos x="connsiteX885" y="connsiteY885"/>
                    </a:cxn>
                    <a:cxn ang="0">
                      <a:pos x="connsiteX886" y="connsiteY886"/>
                    </a:cxn>
                    <a:cxn ang="0">
                      <a:pos x="connsiteX887" y="connsiteY887"/>
                    </a:cxn>
                    <a:cxn ang="0">
                      <a:pos x="connsiteX888" y="connsiteY888"/>
                    </a:cxn>
                    <a:cxn ang="0">
                      <a:pos x="connsiteX889" y="connsiteY889"/>
                    </a:cxn>
                    <a:cxn ang="0">
                      <a:pos x="connsiteX890" y="connsiteY890"/>
                    </a:cxn>
                    <a:cxn ang="0">
                      <a:pos x="connsiteX891" y="connsiteY891"/>
                    </a:cxn>
                    <a:cxn ang="0">
                      <a:pos x="connsiteX892" y="connsiteY892"/>
                    </a:cxn>
                    <a:cxn ang="0">
                      <a:pos x="connsiteX893" y="connsiteY893"/>
                    </a:cxn>
                    <a:cxn ang="0">
                      <a:pos x="connsiteX894" y="connsiteY894"/>
                    </a:cxn>
                    <a:cxn ang="0">
                      <a:pos x="connsiteX895" y="connsiteY895"/>
                    </a:cxn>
                    <a:cxn ang="0">
                      <a:pos x="connsiteX896" y="connsiteY896"/>
                    </a:cxn>
                    <a:cxn ang="0">
                      <a:pos x="connsiteX897" y="connsiteY897"/>
                    </a:cxn>
                    <a:cxn ang="0">
                      <a:pos x="connsiteX898" y="connsiteY898"/>
                    </a:cxn>
                    <a:cxn ang="0">
                      <a:pos x="connsiteX899" y="connsiteY899"/>
                    </a:cxn>
                    <a:cxn ang="0">
                      <a:pos x="connsiteX900" y="connsiteY900"/>
                    </a:cxn>
                    <a:cxn ang="0">
                      <a:pos x="connsiteX901" y="connsiteY901"/>
                    </a:cxn>
                    <a:cxn ang="0">
                      <a:pos x="connsiteX902" y="connsiteY902"/>
                    </a:cxn>
                    <a:cxn ang="0">
                      <a:pos x="connsiteX903" y="connsiteY903"/>
                    </a:cxn>
                    <a:cxn ang="0">
                      <a:pos x="connsiteX904" y="connsiteY904"/>
                    </a:cxn>
                    <a:cxn ang="0">
                      <a:pos x="connsiteX905" y="connsiteY905"/>
                    </a:cxn>
                    <a:cxn ang="0">
                      <a:pos x="connsiteX906" y="connsiteY906"/>
                    </a:cxn>
                    <a:cxn ang="0">
                      <a:pos x="connsiteX907" y="connsiteY907"/>
                    </a:cxn>
                    <a:cxn ang="0">
                      <a:pos x="connsiteX908" y="connsiteY908"/>
                    </a:cxn>
                    <a:cxn ang="0">
                      <a:pos x="connsiteX909" y="connsiteY909"/>
                    </a:cxn>
                    <a:cxn ang="0">
                      <a:pos x="connsiteX910" y="connsiteY910"/>
                    </a:cxn>
                    <a:cxn ang="0">
                      <a:pos x="connsiteX911" y="connsiteY911"/>
                    </a:cxn>
                    <a:cxn ang="0">
                      <a:pos x="connsiteX912" y="connsiteY912"/>
                    </a:cxn>
                    <a:cxn ang="0">
                      <a:pos x="connsiteX913" y="connsiteY913"/>
                    </a:cxn>
                    <a:cxn ang="0">
                      <a:pos x="connsiteX914" y="connsiteY914"/>
                    </a:cxn>
                    <a:cxn ang="0">
                      <a:pos x="connsiteX915" y="connsiteY915"/>
                    </a:cxn>
                    <a:cxn ang="0">
                      <a:pos x="connsiteX916" y="connsiteY916"/>
                    </a:cxn>
                    <a:cxn ang="0">
                      <a:pos x="connsiteX917" y="connsiteY917"/>
                    </a:cxn>
                    <a:cxn ang="0">
                      <a:pos x="connsiteX918" y="connsiteY918"/>
                    </a:cxn>
                    <a:cxn ang="0">
                      <a:pos x="connsiteX919" y="connsiteY919"/>
                    </a:cxn>
                    <a:cxn ang="0">
                      <a:pos x="connsiteX920" y="connsiteY920"/>
                    </a:cxn>
                    <a:cxn ang="0">
                      <a:pos x="connsiteX921" y="connsiteY921"/>
                    </a:cxn>
                    <a:cxn ang="0">
                      <a:pos x="connsiteX922" y="connsiteY922"/>
                    </a:cxn>
                    <a:cxn ang="0">
                      <a:pos x="connsiteX923" y="connsiteY923"/>
                    </a:cxn>
                    <a:cxn ang="0">
                      <a:pos x="connsiteX924" y="connsiteY924"/>
                    </a:cxn>
                    <a:cxn ang="0">
                      <a:pos x="connsiteX925" y="connsiteY925"/>
                    </a:cxn>
                    <a:cxn ang="0">
                      <a:pos x="connsiteX926" y="connsiteY926"/>
                    </a:cxn>
                    <a:cxn ang="0">
                      <a:pos x="connsiteX927" y="connsiteY927"/>
                    </a:cxn>
                    <a:cxn ang="0">
                      <a:pos x="connsiteX928" y="connsiteY928"/>
                    </a:cxn>
                    <a:cxn ang="0">
                      <a:pos x="connsiteX929" y="connsiteY929"/>
                    </a:cxn>
                    <a:cxn ang="0">
                      <a:pos x="connsiteX930" y="connsiteY930"/>
                    </a:cxn>
                    <a:cxn ang="0">
                      <a:pos x="connsiteX931" y="connsiteY931"/>
                    </a:cxn>
                    <a:cxn ang="0">
                      <a:pos x="connsiteX932" y="connsiteY932"/>
                    </a:cxn>
                    <a:cxn ang="0">
                      <a:pos x="connsiteX933" y="connsiteY933"/>
                    </a:cxn>
                    <a:cxn ang="0">
                      <a:pos x="connsiteX934" y="connsiteY934"/>
                    </a:cxn>
                    <a:cxn ang="0">
                      <a:pos x="connsiteX935" y="connsiteY935"/>
                    </a:cxn>
                    <a:cxn ang="0">
                      <a:pos x="connsiteX936" y="connsiteY936"/>
                    </a:cxn>
                    <a:cxn ang="0">
                      <a:pos x="connsiteX937" y="connsiteY937"/>
                    </a:cxn>
                    <a:cxn ang="0">
                      <a:pos x="connsiteX938" y="connsiteY938"/>
                    </a:cxn>
                    <a:cxn ang="0">
                      <a:pos x="connsiteX939" y="connsiteY939"/>
                    </a:cxn>
                    <a:cxn ang="0">
                      <a:pos x="connsiteX940" y="connsiteY940"/>
                    </a:cxn>
                    <a:cxn ang="0">
                      <a:pos x="connsiteX941" y="connsiteY941"/>
                    </a:cxn>
                    <a:cxn ang="0">
                      <a:pos x="connsiteX942" y="connsiteY942"/>
                    </a:cxn>
                    <a:cxn ang="0">
                      <a:pos x="connsiteX943" y="connsiteY943"/>
                    </a:cxn>
                    <a:cxn ang="0">
                      <a:pos x="connsiteX944" y="connsiteY944"/>
                    </a:cxn>
                    <a:cxn ang="0">
                      <a:pos x="connsiteX945" y="connsiteY945"/>
                    </a:cxn>
                    <a:cxn ang="0">
                      <a:pos x="connsiteX946" y="connsiteY946"/>
                    </a:cxn>
                    <a:cxn ang="0">
                      <a:pos x="connsiteX947" y="connsiteY947"/>
                    </a:cxn>
                    <a:cxn ang="0">
                      <a:pos x="connsiteX948" y="connsiteY948"/>
                    </a:cxn>
                    <a:cxn ang="0">
                      <a:pos x="connsiteX949" y="connsiteY949"/>
                    </a:cxn>
                    <a:cxn ang="0">
                      <a:pos x="connsiteX950" y="connsiteY950"/>
                    </a:cxn>
                    <a:cxn ang="0">
                      <a:pos x="connsiteX951" y="connsiteY951"/>
                    </a:cxn>
                    <a:cxn ang="0">
                      <a:pos x="connsiteX952" y="connsiteY952"/>
                    </a:cxn>
                    <a:cxn ang="0">
                      <a:pos x="connsiteX953" y="connsiteY953"/>
                    </a:cxn>
                    <a:cxn ang="0">
                      <a:pos x="connsiteX954" y="connsiteY954"/>
                    </a:cxn>
                    <a:cxn ang="0">
                      <a:pos x="connsiteX955" y="connsiteY955"/>
                    </a:cxn>
                    <a:cxn ang="0">
                      <a:pos x="connsiteX956" y="connsiteY956"/>
                    </a:cxn>
                    <a:cxn ang="0">
                      <a:pos x="connsiteX957" y="connsiteY957"/>
                    </a:cxn>
                    <a:cxn ang="0">
                      <a:pos x="connsiteX958" y="connsiteY958"/>
                    </a:cxn>
                    <a:cxn ang="0">
                      <a:pos x="connsiteX959" y="connsiteY959"/>
                    </a:cxn>
                    <a:cxn ang="0">
                      <a:pos x="connsiteX960" y="connsiteY960"/>
                    </a:cxn>
                    <a:cxn ang="0">
                      <a:pos x="connsiteX961" y="connsiteY961"/>
                    </a:cxn>
                    <a:cxn ang="0">
                      <a:pos x="connsiteX962" y="connsiteY962"/>
                    </a:cxn>
                    <a:cxn ang="0">
                      <a:pos x="connsiteX963" y="connsiteY963"/>
                    </a:cxn>
                    <a:cxn ang="0">
                      <a:pos x="connsiteX964" y="connsiteY964"/>
                    </a:cxn>
                    <a:cxn ang="0">
                      <a:pos x="connsiteX965" y="connsiteY965"/>
                    </a:cxn>
                    <a:cxn ang="0">
                      <a:pos x="connsiteX966" y="connsiteY966"/>
                    </a:cxn>
                    <a:cxn ang="0">
                      <a:pos x="connsiteX967" y="connsiteY967"/>
                    </a:cxn>
                    <a:cxn ang="0">
                      <a:pos x="connsiteX968" y="connsiteY968"/>
                    </a:cxn>
                    <a:cxn ang="0">
                      <a:pos x="connsiteX969" y="connsiteY969"/>
                    </a:cxn>
                    <a:cxn ang="0">
                      <a:pos x="connsiteX970" y="connsiteY970"/>
                    </a:cxn>
                    <a:cxn ang="0">
                      <a:pos x="connsiteX971" y="connsiteY971"/>
                    </a:cxn>
                    <a:cxn ang="0">
                      <a:pos x="connsiteX972" y="connsiteY972"/>
                    </a:cxn>
                    <a:cxn ang="0">
                      <a:pos x="connsiteX973" y="connsiteY973"/>
                    </a:cxn>
                    <a:cxn ang="0">
                      <a:pos x="connsiteX974" y="connsiteY974"/>
                    </a:cxn>
                    <a:cxn ang="0">
                      <a:pos x="connsiteX975" y="connsiteY975"/>
                    </a:cxn>
                    <a:cxn ang="0">
                      <a:pos x="connsiteX976" y="connsiteY976"/>
                    </a:cxn>
                    <a:cxn ang="0">
                      <a:pos x="connsiteX977" y="connsiteY977"/>
                    </a:cxn>
                    <a:cxn ang="0">
                      <a:pos x="connsiteX978" y="connsiteY978"/>
                    </a:cxn>
                    <a:cxn ang="0">
                      <a:pos x="connsiteX979" y="connsiteY979"/>
                    </a:cxn>
                    <a:cxn ang="0">
                      <a:pos x="connsiteX980" y="connsiteY980"/>
                    </a:cxn>
                    <a:cxn ang="0">
                      <a:pos x="connsiteX981" y="connsiteY981"/>
                    </a:cxn>
                    <a:cxn ang="0">
                      <a:pos x="connsiteX982" y="connsiteY982"/>
                    </a:cxn>
                    <a:cxn ang="0">
                      <a:pos x="connsiteX983" y="connsiteY983"/>
                    </a:cxn>
                    <a:cxn ang="0">
                      <a:pos x="connsiteX984" y="connsiteY984"/>
                    </a:cxn>
                    <a:cxn ang="0">
                      <a:pos x="connsiteX985" y="connsiteY985"/>
                    </a:cxn>
                    <a:cxn ang="0">
                      <a:pos x="connsiteX986" y="connsiteY986"/>
                    </a:cxn>
                    <a:cxn ang="0">
                      <a:pos x="connsiteX987" y="connsiteY987"/>
                    </a:cxn>
                    <a:cxn ang="0">
                      <a:pos x="connsiteX988" y="connsiteY988"/>
                    </a:cxn>
                    <a:cxn ang="0">
                      <a:pos x="connsiteX989" y="connsiteY989"/>
                    </a:cxn>
                    <a:cxn ang="0">
                      <a:pos x="connsiteX990" y="connsiteY990"/>
                    </a:cxn>
                    <a:cxn ang="0">
                      <a:pos x="connsiteX991" y="connsiteY991"/>
                    </a:cxn>
                    <a:cxn ang="0">
                      <a:pos x="connsiteX992" y="connsiteY992"/>
                    </a:cxn>
                    <a:cxn ang="0">
                      <a:pos x="connsiteX993" y="connsiteY993"/>
                    </a:cxn>
                    <a:cxn ang="0">
                      <a:pos x="connsiteX994" y="connsiteY994"/>
                    </a:cxn>
                    <a:cxn ang="0">
                      <a:pos x="connsiteX995" y="connsiteY995"/>
                    </a:cxn>
                    <a:cxn ang="0">
                      <a:pos x="connsiteX996" y="connsiteY996"/>
                    </a:cxn>
                    <a:cxn ang="0">
                      <a:pos x="connsiteX997" y="connsiteY997"/>
                    </a:cxn>
                    <a:cxn ang="0">
                      <a:pos x="connsiteX998" y="connsiteY998"/>
                    </a:cxn>
                    <a:cxn ang="0">
                      <a:pos x="connsiteX999" y="connsiteY999"/>
                    </a:cxn>
                    <a:cxn ang="0">
                      <a:pos x="connsiteX1000" y="connsiteY1000"/>
                    </a:cxn>
                    <a:cxn ang="0">
                      <a:pos x="connsiteX1001" y="connsiteY1001"/>
                    </a:cxn>
                    <a:cxn ang="0">
                      <a:pos x="connsiteX1002" y="connsiteY1002"/>
                    </a:cxn>
                    <a:cxn ang="0">
                      <a:pos x="connsiteX1003" y="connsiteY1003"/>
                    </a:cxn>
                    <a:cxn ang="0">
                      <a:pos x="connsiteX1004" y="connsiteY1004"/>
                    </a:cxn>
                    <a:cxn ang="0">
                      <a:pos x="connsiteX1005" y="connsiteY1005"/>
                    </a:cxn>
                    <a:cxn ang="0">
                      <a:pos x="connsiteX1006" y="connsiteY1006"/>
                    </a:cxn>
                    <a:cxn ang="0">
                      <a:pos x="connsiteX1007" y="connsiteY1007"/>
                    </a:cxn>
                    <a:cxn ang="0">
                      <a:pos x="connsiteX1008" y="connsiteY1008"/>
                    </a:cxn>
                    <a:cxn ang="0">
                      <a:pos x="connsiteX1009" y="connsiteY1009"/>
                    </a:cxn>
                    <a:cxn ang="0">
                      <a:pos x="connsiteX1010" y="connsiteY1010"/>
                    </a:cxn>
                    <a:cxn ang="0">
                      <a:pos x="connsiteX1011" y="connsiteY1011"/>
                    </a:cxn>
                    <a:cxn ang="0">
                      <a:pos x="connsiteX1012" y="connsiteY1012"/>
                    </a:cxn>
                    <a:cxn ang="0">
                      <a:pos x="connsiteX1013" y="connsiteY1013"/>
                    </a:cxn>
                    <a:cxn ang="0">
                      <a:pos x="connsiteX1014" y="connsiteY1014"/>
                    </a:cxn>
                    <a:cxn ang="0">
                      <a:pos x="connsiteX1015" y="connsiteY1015"/>
                    </a:cxn>
                    <a:cxn ang="0">
                      <a:pos x="connsiteX1016" y="connsiteY1016"/>
                    </a:cxn>
                    <a:cxn ang="0">
                      <a:pos x="connsiteX1017" y="connsiteY1017"/>
                    </a:cxn>
                    <a:cxn ang="0">
                      <a:pos x="connsiteX1018" y="connsiteY1018"/>
                    </a:cxn>
                    <a:cxn ang="0">
                      <a:pos x="connsiteX1019" y="connsiteY1019"/>
                    </a:cxn>
                    <a:cxn ang="0">
                      <a:pos x="connsiteX1020" y="connsiteY1020"/>
                    </a:cxn>
                    <a:cxn ang="0">
                      <a:pos x="connsiteX1021" y="connsiteY1021"/>
                    </a:cxn>
                    <a:cxn ang="0">
                      <a:pos x="connsiteX1022" y="connsiteY1022"/>
                    </a:cxn>
                    <a:cxn ang="0">
                      <a:pos x="connsiteX1023" y="connsiteY1023"/>
                    </a:cxn>
                    <a:cxn ang="0">
                      <a:pos x="connsiteX1024" y="connsiteY1024"/>
                    </a:cxn>
                    <a:cxn ang="0">
                      <a:pos x="connsiteX1025" y="connsiteY1025"/>
                    </a:cxn>
                    <a:cxn ang="0">
                      <a:pos x="connsiteX1026" y="connsiteY1026"/>
                    </a:cxn>
                    <a:cxn ang="0">
                      <a:pos x="connsiteX1027" y="connsiteY1027"/>
                    </a:cxn>
                    <a:cxn ang="0">
                      <a:pos x="connsiteX1028" y="connsiteY1028"/>
                    </a:cxn>
                    <a:cxn ang="0">
                      <a:pos x="connsiteX1029" y="connsiteY1029"/>
                    </a:cxn>
                    <a:cxn ang="0">
                      <a:pos x="connsiteX1030" y="connsiteY1030"/>
                    </a:cxn>
                    <a:cxn ang="0">
                      <a:pos x="connsiteX1031" y="connsiteY1031"/>
                    </a:cxn>
                    <a:cxn ang="0">
                      <a:pos x="connsiteX1032" y="connsiteY1032"/>
                    </a:cxn>
                    <a:cxn ang="0">
                      <a:pos x="connsiteX1033" y="connsiteY1033"/>
                    </a:cxn>
                    <a:cxn ang="0">
                      <a:pos x="connsiteX1034" y="connsiteY1034"/>
                    </a:cxn>
                    <a:cxn ang="0">
                      <a:pos x="connsiteX1035" y="connsiteY1035"/>
                    </a:cxn>
                    <a:cxn ang="0">
                      <a:pos x="connsiteX1036" y="connsiteY1036"/>
                    </a:cxn>
                    <a:cxn ang="0">
                      <a:pos x="connsiteX1037" y="connsiteY1037"/>
                    </a:cxn>
                    <a:cxn ang="0">
                      <a:pos x="connsiteX1038" y="connsiteY1038"/>
                    </a:cxn>
                    <a:cxn ang="0">
                      <a:pos x="connsiteX1039" y="connsiteY1039"/>
                    </a:cxn>
                    <a:cxn ang="0">
                      <a:pos x="connsiteX1040" y="connsiteY1040"/>
                    </a:cxn>
                    <a:cxn ang="0">
                      <a:pos x="connsiteX1041" y="connsiteY1041"/>
                    </a:cxn>
                    <a:cxn ang="0">
                      <a:pos x="connsiteX1042" y="connsiteY1042"/>
                    </a:cxn>
                    <a:cxn ang="0">
                      <a:pos x="connsiteX1043" y="connsiteY1043"/>
                    </a:cxn>
                    <a:cxn ang="0">
                      <a:pos x="connsiteX1044" y="connsiteY1044"/>
                    </a:cxn>
                    <a:cxn ang="0">
                      <a:pos x="connsiteX1045" y="connsiteY1045"/>
                    </a:cxn>
                    <a:cxn ang="0">
                      <a:pos x="connsiteX1046" y="connsiteY1046"/>
                    </a:cxn>
                    <a:cxn ang="0">
                      <a:pos x="connsiteX1047" y="connsiteY1047"/>
                    </a:cxn>
                    <a:cxn ang="0">
                      <a:pos x="connsiteX1048" y="connsiteY1048"/>
                    </a:cxn>
                    <a:cxn ang="0">
                      <a:pos x="connsiteX1049" y="connsiteY1049"/>
                    </a:cxn>
                    <a:cxn ang="0">
                      <a:pos x="connsiteX1050" y="connsiteY1050"/>
                    </a:cxn>
                    <a:cxn ang="0">
                      <a:pos x="connsiteX1051" y="connsiteY1051"/>
                    </a:cxn>
                    <a:cxn ang="0">
                      <a:pos x="connsiteX1052" y="connsiteY1052"/>
                    </a:cxn>
                    <a:cxn ang="0">
                      <a:pos x="connsiteX1053" y="connsiteY1053"/>
                    </a:cxn>
                    <a:cxn ang="0">
                      <a:pos x="connsiteX1054" y="connsiteY1054"/>
                    </a:cxn>
                    <a:cxn ang="0">
                      <a:pos x="connsiteX1055" y="connsiteY1055"/>
                    </a:cxn>
                    <a:cxn ang="0">
                      <a:pos x="connsiteX1056" y="connsiteY1056"/>
                    </a:cxn>
                    <a:cxn ang="0">
                      <a:pos x="connsiteX1057" y="connsiteY1057"/>
                    </a:cxn>
                    <a:cxn ang="0">
                      <a:pos x="connsiteX1058" y="connsiteY1058"/>
                    </a:cxn>
                    <a:cxn ang="0">
                      <a:pos x="connsiteX1059" y="connsiteY1059"/>
                    </a:cxn>
                    <a:cxn ang="0">
                      <a:pos x="connsiteX1060" y="connsiteY1060"/>
                    </a:cxn>
                    <a:cxn ang="0">
                      <a:pos x="connsiteX1061" y="connsiteY1061"/>
                    </a:cxn>
                    <a:cxn ang="0">
                      <a:pos x="connsiteX1062" y="connsiteY1062"/>
                    </a:cxn>
                    <a:cxn ang="0">
                      <a:pos x="connsiteX1063" y="connsiteY1063"/>
                    </a:cxn>
                    <a:cxn ang="0">
                      <a:pos x="connsiteX1064" y="connsiteY1064"/>
                    </a:cxn>
                    <a:cxn ang="0">
                      <a:pos x="connsiteX1065" y="connsiteY1065"/>
                    </a:cxn>
                    <a:cxn ang="0">
                      <a:pos x="connsiteX1066" y="connsiteY1066"/>
                    </a:cxn>
                    <a:cxn ang="0">
                      <a:pos x="connsiteX1067" y="connsiteY1067"/>
                    </a:cxn>
                    <a:cxn ang="0">
                      <a:pos x="connsiteX1068" y="connsiteY1068"/>
                    </a:cxn>
                    <a:cxn ang="0">
                      <a:pos x="connsiteX1069" y="connsiteY1069"/>
                    </a:cxn>
                    <a:cxn ang="0">
                      <a:pos x="connsiteX1070" y="connsiteY1070"/>
                    </a:cxn>
                    <a:cxn ang="0">
                      <a:pos x="connsiteX1071" y="connsiteY1071"/>
                    </a:cxn>
                    <a:cxn ang="0">
                      <a:pos x="connsiteX1072" y="connsiteY1072"/>
                    </a:cxn>
                    <a:cxn ang="0">
                      <a:pos x="connsiteX1073" y="connsiteY1073"/>
                    </a:cxn>
                    <a:cxn ang="0">
                      <a:pos x="connsiteX1074" y="connsiteY1074"/>
                    </a:cxn>
                    <a:cxn ang="0">
                      <a:pos x="connsiteX1075" y="connsiteY1075"/>
                    </a:cxn>
                    <a:cxn ang="0">
                      <a:pos x="connsiteX1076" y="connsiteY1076"/>
                    </a:cxn>
                    <a:cxn ang="0">
                      <a:pos x="connsiteX1077" y="connsiteY1077"/>
                    </a:cxn>
                    <a:cxn ang="0">
                      <a:pos x="connsiteX1078" y="connsiteY1078"/>
                    </a:cxn>
                    <a:cxn ang="0">
                      <a:pos x="connsiteX1079" y="connsiteY1079"/>
                    </a:cxn>
                    <a:cxn ang="0">
                      <a:pos x="connsiteX1080" y="connsiteY1080"/>
                    </a:cxn>
                    <a:cxn ang="0">
                      <a:pos x="connsiteX1081" y="connsiteY1081"/>
                    </a:cxn>
                    <a:cxn ang="0">
                      <a:pos x="connsiteX1082" y="connsiteY1082"/>
                    </a:cxn>
                    <a:cxn ang="0">
                      <a:pos x="connsiteX1083" y="connsiteY1083"/>
                    </a:cxn>
                    <a:cxn ang="0">
                      <a:pos x="connsiteX1084" y="connsiteY1084"/>
                    </a:cxn>
                    <a:cxn ang="0">
                      <a:pos x="connsiteX1085" y="connsiteY1085"/>
                    </a:cxn>
                    <a:cxn ang="0">
                      <a:pos x="connsiteX1086" y="connsiteY1086"/>
                    </a:cxn>
                    <a:cxn ang="0">
                      <a:pos x="connsiteX1087" y="connsiteY1087"/>
                    </a:cxn>
                    <a:cxn ang="0">
                      <a:pos x="connsiteX1088" y="connsiteY1088"/>
                    </a:cxn>
                    <a:cxn ang="0">
                      <a:pos x="connsiteX1089" y="connsiteY1089"/>
                    </a:cxn>
                    <a:cxn ang="0">
                      <a:pos x="connsiteX1090" y="connsiteY1090"/>
                    </a:cxn>
                    <a:cxn ang="0">
                      <a:pos x="connsiteX1091" y="connsiteY1091"/>
                    </a:cxn>
                    <a:cxn ang="0">
                      <a:pos x="connsiteX1092" y="connsiteY1092"/>
                    </a:cxn>
                    <a:cxn ang="0">
                      <a:pos x="connsiteX1093" y="connsiteY1093"/>
                    </a:cxn>
                    <a:cxn ang="0">
                      <a:pos x="connsiteX1094" y="connsiteY1094"/>
                    </a:cxn>
                    <a:cxn ang="0">
                      <a:pos x="connsiteX1095" y="connsiteY1095"/>
                    </a:cxn>
                    <a:cxn ang="0">
                      <a:pos x="connsiteX1096" y="connsiteY1096"/>
                    </a:cxn>
                    <a:cxn ang="0">
                      <a:pos x="connsiteX1097" y="connsiteY1097"/>
                    </a:cxn>
                    <a:cxn ang="0">
                      <a:pos x="connsiteX1098" y="connsiteY1098"/>
                    </a:cxn>
                    <a:cxn ang="0">
                      <a:pos x="connsiteX1099" y="connsiteY1099"/>
                    </a:cxn>
                    <a:cxn ang="0">
                      <a:pos x="connsiteX1100" y="connsiteY1100"/>
                    </a:cxn>
                    <a:cxn ang="0">
                      <a:pos x="connsiteX1101" y="connsiteY1101"/>
                    </a:cxn>
                    <a:cxn ang="0">
                      <a:pos x="connsiteX1102" y="connsiteY1102"/>
                    </a:cxn>
                    <a:cxn ang="0">
                      <a:pos x="connsiteX1103" y="connsiteY1103"/>
                    </a:cxn>
                    <a:cxn ang="0">
                      <a:pos x="connsiteX1104" y="connsiteY1104"/>
                    </a:cxn>
                    <a:cxn ang="0">
                      <a:pos x="connsiteX1105" y="connsiteY1105"/>
                    </a:cxn>
                    <a:cxn ang="0">
                      <a:pos x="connsiteX1106" y="connsiteY1106"/>
                    </a:cxn>
                    <a:cxn ang="0">
                      <a:pos x="connsiteX1107" y="connsiteY1107"/>
                    </a:cxn>
                    <a:cxn ang="0">
                      <a:pos x="connsiteX1108" y="connsiteY1108"/>
                    </a:cxn>
                    <a:cxn ang="0">
                      <a:pos x="connsiteX1109" y="connsiteY1109"/>
                    </a:cxn>
                    <a:cxn ang="0">
                      <a:pos x="connsiteX1110" y="connsiteY1110"/>
                    </a:cxn>
                    <a:cxn ang="0">
                      <a:pos x="connsiteX1111" y="connsiteY1111"/>
                    </a:cxn>
                    <a:cxn ang="0">
                      <a:pos x="connsiteX1112" y="connsiteY1112"/>
                    </a:cxn>
                    <a:cxn ang="0">
                      <a:pos x="connsiteX1113" y="connsiteY1113"/>
                    </a:cxn>
                    <a:cxn ang="0">
                      <a:pos x="connsiteX1114" y="connsiteY1114"/>
                    </a:cxn>
                    <a:cxn ang="0">
                      <a:pos x="connsiteX1115" y="connsiteY1115"/>
                    </a:cxn>
                    <a:cxn ang="0">
                      <a:pos x="connsiteX1116" y="connsiteY1116"/>
                    </a:cxn>
                    <a:cxn ang="0">
                      <a:pos x="connsiteX1117" y="connsiteY1117"/>
                    </a:cxn>
                    <a:cxn ang="0">
                      <a:pos x="connsiteX1118" y="connsiteY1118"/>
                    </a:cxn>
                    <a:cxn ang="0">
                      <a:pos x="connsiteX1119" y="connsiteY1119"/>
                    </a:cxn>
                    <a:cxn ang="0">
                      <a:pos x="connsiteX1120" y="connsiteY1120"/>
                    </a:cxn>
                    <a:cxn ang="0">
                      <a:pos x="connsiteX1121" y="connsiteY1121"/>
                    </a:cxn>
                    <a:cxn ang="0">
                      <a:pos x="connsiteX1122" y="connsiteY1122"/>
                    </a:cxn>
                    <a:cxn ang="0">
                      <a:pos x="connsiteX1123" y="connsiteY1123"/>
                    </a:cxn>
                    <a:cxn ang="0">
                      <a:pos x="connsiteX1124" y="connsiteY1124"/>
                    </a:cxn>
                    <a:cxn ang="0">
                      <a:pos x="connsiteX1125" y="connsiteY1125"/>
                    </a:cxn>
                    <a:cxn ang="0">
                      <a:pos x="connsiteX1126" y="connsiteY1126"/>
                    </a:cxn>
                    <a:cxn ang="0">
                      <a:pos x="connsiteX1127" y="connsiteY1127"/>
                    </a:cxn>
                    <a:cxn ang="0">
                      <a:pos x="connsiteX1128" y="connsiteY1128"/>
                    </a:cxn>
                    <a:cxn ang="0">
                      <a:pos x="connsiteX1129" y="connsiteY1129"/>
                    </a:cxn>
                    <a:cxn ang="0">
                      <a:pos x="connsiteX1130" y="connsiteY1130"/>
                    </a:cxn>
                    <a:cxn ang="0">
                      <a:pos x="connsiteX1131" y="connsiteY1131"/>
                    </a:cxn>
                    <a:cxn ang="0">
                      <a:pos x="connsiteX1132" y="connsiteY1132"/>
                    </a:cxn>
                    <a:cxn ang="0">
                      <a:pos x="connsiteX1133" y="connsiteY1133"/>
                    </a:cxn>
                    <a:cxn ang="0">
                      <a:pos x="connsiteX1134" y="connsiteY1134"/>
                    </a:cxn>
                    <a:cxn ang="0">
                      <a:pos x="connsiteX1135" y="connsiteY1135"/>
                    </a:cxn>
                    <a:cxn ang="0">
                      <a:pos x="connsiteX1136" y="connsiteY1136"/>
                    </a:cxn>
                    <a:cxn ang="0">
                      <a:pos x="connsiteX1137" y="connsiteY1137"/>
                    </a:cxn>
                    <a:cxn ang="0">
                      <a:pos x="connsiteX1138" y="connsiteY1138"/>
                    </a:cxn>
                    <a:cxn ang="0">
                      <a:pos x="connsiteX1139" y="connsiteY1139"/>
                    </a:cxn>
                    <a:cxn ang="0">
                      <a:pos x="connsiteX1140" y="connsiteY1140"/>
                    </a:cxn>
                    <a:cxn ang="0">
                      <a:pos x="connsiteX1141" y="connsiteY1141"/>
                    </a:cxn>
                    <a:cxn ang="0">
                      <a:pos x="connsiteX1142" y="connsiteY1142"/>
                    </a:cxn>
                    <a:cxn ang="0">
                      <a:pos x="connsiteX1143" y="connsiteY1143"/>
                    </a:cxn>
                    <a:cxn ang="0">
                      <a:pos x="connsiteX1144" y="connsiteY1144"/>
                    </a:cxn>
                    <a:cxn ang="0">
                      <a:pos x="connsiteX1145" y="connsiteY1145"/>
                    </a:cxn>
                    <a:cxn ang="0">
                      <a:pos x="connsiteX1146" y="connsiteY1146"/>
                    </a:cxn>
                    <a:cxn ang="0">
                      <a:pos x="connsiteX1147" y="connsiteY1147"/>
                    </a:cxn>
                    <a:cxn ang="0">
                      <a:pos x="connsiteX1148" y="connsiteY1148"/>
                    </a:cxn>
                    <a:cxn ang="0">
                      <a:pos x="connsiteX1149" y="connsiteY1149"/>
                    </a:cxn>
                    <a:cxn ang="0">
                      <a:pos x="connsiteX1150" y="connsiteY1150"/>
                    </a:cxn>
                    <a:cxn ang="0">
                      <a:pos x="connsiteX1151" y="connsiteY1151"/>
                    </a:cxn>
                    <a:cxn ang="0">
                      <a:pos x="connsiteX1152" y="connsiteY1152"/>
                    </a:cxn>
                    <a:cxn ang="0">
                      <a:pos x="connsiteX1153" y="connsiteY1153"/>
                    </a:cxn>
                    <a:cxn ang="0">
                      <a:pos x="connsiteX1154" y="connsiteY1154"/>
                    </a:cxn>
                    <a:cxn ang="0">
                      <a:pos x="connsiteX1155" y="connsiteY1155"/>
                    </a:cxn>
                    <a:cxn ang="0">
                      <a:pos x="connsiteX1156" y="connsiteY1156"/>
                    </a:cxn>
                    <a:cxn ang="0">
                      <a:pos x="connsiteX1157" y="connsiteY1157"/>
                    </a:cxn>
                    <a:cxn ang="0">
                      <a:pos x="connsiteX1158" y="connsiteY1158"/>
                    </a:cxn>
                    <a:cxn ang="0">
                      <a:pos x="connsiteX1159" y="connsiteY1159"/>
                    </a:cxn>
                    <a:cxn ang="0">
                      <a:pos x="connsiteX1160" y="connsiteY1160"/>
                    </a:cxn>
                    <a:cxn ang="0">
                      <a:pos x="connsiteX1161" y="connsiteY1161"/>
                    </a:cxn>
                    <a:cxn ang="0">
                      <a:pos x="connsiteX1162" y="connsiteY1162"/>
                    </a:cxn>
                    <a:cxn ang="0">
                      <a:pos x="connsiteX1163" y="connsiteY1163"/>
                    </a:cxn>
                    <a:cxn ang="0">
                      <a:pos x="connsiteX1164" y="connsiteY1164"/>
                    </a:cxn>
                    <a:cxn ang="0">
                      <a:pos x="connsiteX1165" y="connsiteY1165"/>
                    </a:cxn>
                    <a:cxn ang="0">
                      <a:pos x="connsiteX1166" y="connsiteY1166"/>
                    </a:cxn>
                    <a:cxn ang="0">
                      <a:pos x="connsiteX1167" y="connsiteY1167"/>
                    </a:cxn>
                    <a:cxn ang="0">
                      <a:pos x="connsiteX1168" y="connsiteY1168"/>
                    </a:cxn>
                    <a:cxn ang="0">
                      <a:pos x="connsiteX1169" y="connsiteY1169"/>
                    </a:cxn>
                    <a:cxn ang="0">
                      <a:pos x="connsiteX1170" y="connsiteY1170"/>
                    </a:cxn>
                    <a:cxn ang="0">
                      <a:pos x="connsiteX1171" y="connsiteY1171"/>
                    </a:cxn>
                    <a:cxn ang="0">
                      <a:pos x="connsiteX1172" y="connsiteY1172"/>
                    </a:cxn>
                    <a:cxn ang="0">
                      <a:pos x="connsiteX1173" y="connsiteY1173"/>
                    </a:cxn>
                    <a:cxn ang="0">
                      <a:pos x="connsiteX1174" y="connsiteY1174"/>
                    </a:cxn>
                    <a:cxn ang="0">
                      <a:pos x="connsiteX1175" y="connsiteY1175"/>
                    </a:cxn>
                    <a:cxn ang="0">
                      <a:pos x="connsiteX1176" y="connsiteY1176"/>
                    </a:cxn>
                    <a:cxn ang="0">
                      <a:pos x="connsiteX1177" y="connsiteY1177"/>
                    </a:cxn>
                    <a:cxn ang="0">
                      <a:pos x="connsiteX1178" y="connsiteY1178"/>
                    </a:cxn>
                    <a:cxn ang="0">
                      <a:pos x="connsiteX1179" y="connsiteY1179"/>
                    </a:cxn>
                    <a:cxn ang="0">
                      <a:pos x="connsiteX1180" y="connsiteY1180"/>
                    </a:cxn>
                    <a:cxn ang="0">
                      <a:pos x="connsiteX1181" y="connsiteY1181"/>
                    </a:cxn>
                    <a:cxn ang="0">
                      <a:pos x="connsiteX1182" y="connsiteY1182"/>
                    </a:cxn>
                    <a:cxn ang="0">
                      <a:pos x="connsiteX1183" y="connsiteY1183"/>
                    </a:cxn>
                    <a:cxn ang="0">
                      <a:pos x="connsiteX1184" y="connsiteY1184"/>
                    </a:cxn>
                    <a:cxn ang="0">
                      <a:pos x="connsiteX1185" y="connsiteY1185"/>
                    </a:cxn>
                    <a:cxn ang="0">
                      <a:pos x="connsiteX1186" y="connsiteY1186"/>
                    </a:cxn>
                    <a:cxn ang="0">
                      <a:pos x="connsiteX1187" y="connsiteY1187"/>
                    </a:cxn>
                    <a:cxn ang="0">
                      <a:pos x="connsiteX1188" y="connsiteY1188"/>
                    </a:cxn>
                    <a:cxn ang="0">
                      <a:pos x="connsiteX1189" y="connsiteY1189"/>
                    </a:cxn>
                    <a:cxn ang="0">
                      <a:pos x="connsiteX1190" y="connsiteY1190"/>
                    </a:cxn>
                    <a:cxn ang="0">
                      <a:pos x="connsiteX1191" y="connsiteY1191"/>
                    </a:cxn>
                    <a:cxn ang="0">
                      <a:pos x="connsiteX1192" y="connsiteY1192"/>
                    </a:cxn>
                    <a:cxn ang="0">
                      <a:pos x="connsiteX1193" y="connsiteY1193"/>
                    </a:cxn>
                    <a:cxn ang="0">
                      <a:pos x="connsiteX1194" y="connsiteY1194"/>
                    </a:cxn>
                    <a:cxn ang="0">
                      <a:pos x="connsiteX1195" y="connsiteY1195"/>
                    </a:cxn>
                    <a:cxn ang="0">
                      <a:pos x="connsiteX1196" y="connsiteY1196"/>
                    </a:cxn>
                    <a:cxn ang="0">
                      <a:pos x="connsiteX1197" y="connsiteY1197"/>
                    </a:cxn>
                    <a:cxn ang="0">
                      <a:pos x="connsiteX1198" y="connsiteY1198"/>
                    </a:cxn>
                    <a:cxn ang="0">
                      <a:pos x="connsiteX1199" y="connsiteY1199"/>
                    </a:cxn>
                    <a:cxn ang="0">
                      <a:pos x="connsiteX1200" y="connsiteY1200"/>
                    </a:cxn>
                    <a:cxn ang="0">
                      <a:pos x="connsiteX1201" y="connsiteY1201"/>
                    </a:cxn>
                    <a:cxn ang="0">
                      <a:pos x="connsiteX1202" y="connsiteY1202"/>
                    </a:cxn>
                    <a:cxn ang="0">
                      <a:pos x="connsiteX1203" y="connsiteY1203"/>
                    </a:cxn>
                    <a:cxn ang="0">
                      <a:pos x="connsiteX1204" y="connsiteY1204"/>
                    </a:cxn>
                    <a:cxn ang="0">
                      <a:pos x="connsiteX1205" y="connsiteY1205"/>
                    </a:cxn>
                    <a:cxn ang="0">
                      <a:pos x="connsiteX1206" y="connsiteY1206"/>
                    </a:cxn>
                    <a:cxn ang="0">
                      <a:pos x="connsiteX1207" y="connsiteY1207"/>
                    </a:cxn>
                    <a:cxn ang="0">
                      <a:pos x="connsiteX1208" y="connsiteY1208"/>
                    </a:cxn>
                    <a:cxn ang="0">
                      <a:pos x="connsiteX1209" y="connsiteY1209"/>
                    </a:cxn>
                    <a:cxn ang="0">
                      <a:pos x="connsiteX1210" y="connsiteY1210"/>
                    </a:cxn>
                    <a:cxn ang="0">
                      <a:pos x="connsiteX1211" y="connsiteY1211"/>
                    </a:cxn>
                    <a:cxn ang="0">
                      <a:pos x="connsiteX1212" y="connsiteY1212"/>
                    </a:cxn>
                    <a:cxn ang="0">
                      <a:pos x="connsiteX1213" y="connsiteY1213"/>
                    </a:cxn>
                    <a:cxn ang="0">
                      <a:pos x="connsiteX1214" y="connsiteY1214"/>
                    </a:cxn>
                    <a:cxn ang="0">
                      <a:pos x="connsiteX1215" y="connsiteY1215"/>
                    </a:cxn>
                    <a:cxn ang="0">
                      <a:pos x="connsiteX1216" y="connsiteY1216"/>
                    </a:cxn>
                    <a:cxn ang="0">
                      <a:pos x="connsiteX1217" y="connsiteY1217"/>
                    </a:cxn>
                    <a:cxn ang="0">
                      <a:pos x="connsiteX1218" y="connsiteY1218"/>
                    </a:cxn>
                    <a:cxn ang="0">
                      <a:pos x="connsiteX1219" y="connsiteY1219"/>
                    </a:cxn>
                    <a:cxn ang="0">
                      <a:pos x="connsiteX1220" y="connsiteY1220"/>
                    </a:cxn>
                    <a:cxn ang="0">
                      <a:pos x="connsiteX1221" y="connsiteY1221"/>
                    </a:cxn>
                    <a:cxn ang="0">
                      <a:pos x="connsiteX1222" y="connsiteY1222"/>
                    </a:cxn>
                    <a:cxn ang="0">
                      <a:pos x="connsiteX1223" y="connsiteY1223"/>
                    </a:cxn>
                    <a:cxn ang="0">
                      <a:pos x="connsiteX1224" y="connsiteY1224"/>
                    </a:cxn>
                    <a:cxn ang="0">
                      <a:pos x="connsiteX1225" y="connsiteY1225"/>
                    </a:cxn>
                    <a:cxn ang="0">
                      <a:pos x="connsiteX1226" y="connsiteY1226"/>
                    </a:cxn>
                    <a:cxn ang="0">
                      <a:pos x="connsiteX1227" y="connsiteY1227"/>
                    </a:cxn>
                    <a:cxn ang="0">
                      <a:pos x="connsiteX1228" y="connsiteY1228"/>
                    </a:cxn>
                    <a:cxn ang="0">
                      <a:pos x="connsiteX1229" y="connsiteY1229"/>
                    </a:cxn>
                    <a:cxn ang="0">
                      <a:pos x="connsiteX1230" y="connsiteY1230"/>
                    </a:cxn>
                    <a:cxn ang="0">
                      <a:pos x="connsiteX1231" y="connsiteY1231"/>
                    </a:cxn>
                    <a:cxn ang="0">
                      <a:pos x="connsiteX1232" y="connsiteY1232"/>
                    </a:cxn>
                    <a:cxn ang="0">
                      <a:pos x="connsiteX1233" y="connsiteY1233"/>
                    </a:cxn>
                    <a:cxn ang="0">
                      <a:pos x="connsiteX1234" y="connsiteY1234"/>
                    </a:cxn>
                    <a:cxn ang="0">
                      <a:pos x="connsiteX1235" y="connsiteY1235"/>
                    </a:cxn>
                    <a:cxn ang="0">
                      <a:pos x="connsiteX1236" y="connsiteY1236"/>
                    </a:cxn>
                    <a:cxn ang="0">
                      <a:pos x="connsiteX1237" y="connsiteY1237"/>
                    </a:cxn>
                    <a:cxn ang="0">
                      <a:pos x="connsiteX1238" y="connsiteY1238"/>
                    </a:cxn>
                    <a:cxn ang="0">
                      <a:pos x="connsiteX1239" y="connsiteY1239"/>
                    </a:cxn>
                    <a:cxn ang="0">
                      <a:pos x="connsiteX1240" y="connsiteY1240"/>
                    </a:cxn>
                    <a:cxn ang="0">
                      <a:pos x="connsiteX1241" y="connsiteY1241"/>
                    </a:cxn>
                    <a:cxn ang="0">
                      <a:pos x="connsiteX1242" y="connsiteY1242"/>
                    </a:cxn>
                    <a:cxn ang="0">
                      <a:pos x="connsiteX1243" y="connsiteY1243"/>
                    </a:cxn>
                    <a:cxn ang="0">
                      <a:pos x="connsiteX1244" y="connsiteY1244"/>
                    </a:cxn>
                    <a:cxn ang="0">
                      <a:pos x="connsiteX1245" y="connsiteY1245"/>
                    </a:cxn>
                    <a:cxn ang="0">
                      <a:pos x="connsiteX1246" y="connsiteY1246"/>
                    </a:cxn>
                    <a:cxn ang="0">
                      <a:pos x="connsiteX1247" y="connsiteY1247"/>
                    </a:cxn>
                    <a:cxn ang="0">
                      <a:pos x="connsiteX1248" y="connsiteY1248"/>
                    </a:cxn>
                    <a:cxn ang="0">
                      <a:pos x="connsiteX1249" y="connsiteY1249"/>
                    </a:cxn>
                    <a:cxn ang="0">
                      <a:pos x="connsiteX1250" y="connsiteY1250"/>
                    </a:cxn>
                    <a:cxn ang="0">
                      <a:pos x="connsiteX1251" y="connsiteY1251"/>
                    </a:cxn>
                    <a:cxn ang="0">
                      <a:pos x="connsiteX1252" y="connsiteY1252"/>
                    </a:cxn>
                    <a:cxn ang="0">
                      <a:pos x="connsiteX1253" y="connsiteY1253"/>
                    </a:cxn>
                    <a:cxn ang="0">
                      <a:pos x="connsiteX1254" y="connsiteY1254"/>
                    </a:cxn>
                    <a:cxn ang="0">
                      <a:pos x="connsiteX1255" y="connsiteY1255"/>
                    </a:cxn>
                    <a:cxn ang="0">
                      <a:pos x="connsiteX1256" y="connsiteY1256"/>
                    </a:cxn>
                    <a:cxn ang="0">
                      <a:pos x="connsiteX1257" y="connsiteY1257"/>
                    </a:cxn>
                    <a:cxn ang="0">
                      <a:pos x="connsiteX1258" y="connsiteY1258"/>
                    </a:cxn>
                    <a:cxn ang="0">
                      <a:pos x="connsiteX1259" y="connsiteY1259"/>
                    </a:cxn>
                    <a:cxn ang="0">
                      <a:pos x="connsiteX1260" y="connsiteY1260"/>
                    </a:cxn>
                    <a:cxn ang="0">
                      <a:pos x="connsiteX1261" y="connsiteY1261"/>
                    </a:cxn>
                    <a:cxn ang="0">
                      <a:pos x="connsiteX1262" y="connsiteY1262"/>
                    </a:cxn>
                    <a:cxn ang="0">
                      <a:pos x="connsiteX1263" y="connsiteY1263"/>
                    </a:cxn>
                    <a:cxn ang="0">
                      <a:pos x="connsiteX1264" y="connsiteY1264"/>
                    </a:cxn>
                    <a:cxn ang="0">
                      <a:pos x="connsiteX1265" y="connsiteY1265"/>
                    </a:cxn>
                    <a:cxn ang="0">
                      <a:pos x="connsiteX1266" y="connsiteY1266"/>
                    </a:cxn>
                    <a:cxn ang="0">
                      <a:pos x="connsiteX1267" y="connsiteY1267"/>
                    </a:cxn>
                    <a:cxn ang="0">
                      <a:pos x="connsiteX1268" y="connsiteY1268"/>
                    </a:cxn>
                    <a:cxn ang="0">
                      <a:pos x="connsiteX1269" y="connsiteY1269"/>
                    </a:cxn>
                    <a:cxn ang="0">
                      <a:pos x="connsiteX1270" y="connsiteY1270"/>
                    </a:cxn>
                    <a:cxn ang="0">
                      <a:pos x="connsiteX1271" y="connsiteY1271"/>
                    </a:cxn>
                    <a:cxn ang="0">
                      <a:pos x="connsiteX1272" y="connsiteY1272"/>
                    </a:cxn>
                    <a:cxn ang="0">
                      <a:pos x="connsiteX1273" y="connsiteY1273"/>
                    </a:cxn>
                    <a:cxn ang="0">
                      <a:pos x="connsiteX1274" y="connsiteY1274"/>
                    </a:cxn>
                    <a:cxn ang="0">
                      <a:pos x="connsiteX1275" y="connsiteY1275"/>
                    </a:cxn>
                    <a:cxn ang="0">
                      <a:pos x="connsiteX1276" y="connsiteY1276"/>
                    </a:cxn>
                    <a:cxn ang="0">
                      <a:pos x="connsiteX1277" y="connsiteY1277"/>
                    </a:cxn>
                    <a:cxn ang="0">
                      <a:pos x="connsiteX1278" y="connsiteY1278"/>
                    </a:cxn>
                    <a:cxn ang="0">
                      <a:pos x="connsiteX1279" y="connsiteY1279"/>
                    </a:cxn>
                    <a:cxn ang="0">
                      <a:pos x="connsiteX1280" y="connsiteY1280"/>
                    </a:cxn>
                    <a:cxn ang="0">
                      <a:pos x="connsiteX1281" y="connsiteY1281"/>
                    </a:cxn>
                    <a:cxn ang="0">
                      <a:pos x="connsiteX1282" y="connsiteY1282"/>
                    </a:cxn>
                    <a:cxn ang="0">
                      <a:pos x="connsiteX1283" y="connsiteY1283"/>
                    </a:cxn>
                    <a:cxn ang="0">
                      <a:pos x="connsiteX1284" y="connsiteY1284"/>
                    </a:cxn>
                    <a:cxn ang="0">
                      <a:pos x="connsiteX1285" y="connsiteY1285"/>
                    </a:cxn>
                    <a:cxn ang="0">
                      <a:pos x="connsiteX1286" y="connsiteY1286"/>
                    </a:cxn>
                    <a:cxn ang="0">
                      <a:pos x="connsiteX1287" y="connsiteY1287"/>
                    </a:cxn>
                    <a:cxn ang="0">
                      <a:pos x="connsiteX1288" y="connsiteY1288"/>
                    </a:cxn>
                    <a:cxn ang="0">
                      <a:pos x="connsiteX1289" y="connsiteY1289"/>
                    </a:cxn>
                    <a:cxn ang="0">
                      <a:pos x="connsiteX1290" y="connsiteY1290"/>
                    </a:cxn>
                    <a:cxn ang="0">
                      <a:pos x="connsiteX1291" y="connsiteY1291"/>
                    </a:cxn>
                    <a:cxn ang="0">
                      <a:pos x="connsiteX1292" y="connsiteY1292"/>
                    </a:cxn>
                    <a:cxn ang="0">
                      <a:pos x="connsiteX1293" y="connsiteY1293"/>
                    </a:cxn>
                    <a:cxn ang="0">
                      <a:pos x="connsiteX1294" y="connsiteY1294"/>
                    </a:cxn>
                    <a:cxn ang="0">
                      <a:pos x="connsiteX1295" y="connsiteY1295"/>
                    </a:cxn>
                    <a:cxn ang="0">
                      <a:pos x="connsiteX1296" y="connsiteY1296"/>
                    </a:cxn>
                    <a:cxn ang="0">
                      <a:pos x="connsiteX1297" y="connsiteY1297"/>
                    </a:cxn>
                    <a:cxn ang="0">
                      <a:pos x="connsiteX1298" y="connsiteY1298"/>
                    </a:cxn>
                    <a:cxn ang="0">
                      <a:pos x="connsiteX1299" y="connsiteY1299"/>
                    </a:cxn>
                    <a:cxn ang="0">
                      <a:pos x="connsiteX1300" y="connsiteY1300"/>
                    </a:cxn>
                    <a:cxn ang="0">
                      <a:pos x="connsiteX1301" y="connsiteY1301"/>
                    </a:cxn>
                    <a:cxn ang="0">
                      <a:pos x="connsiteX1302" y="connsiteY1302"/>
                    </a:cxn>
                    <a:cxn ang="0">
                      <a:pos x="connsiteX1303" y="connsiteY1303"/>
                    </a:cxn>
                    <a:cxn ang="0">
                      <a:pos x="connsiteX1304" y="connsiteY1304"/>
                    </a:cxn>
                    <a:cxn ang="0">
                      <a:pos x="connsiteX1305" y="connsiteY1305"/>
                    </a:cxn>
                    <a:cxn ang="0">
                      <a:pos x="connsiteX1306" y="connsiteY1306"/>
                    </a:cxn>
                    <a:cxn ang="0">
                      <a:pos x="connsiteX1307" y="connsiteY1307"/>
                    </a:cxn>
                    <a:cxn ang="0">
                      <a:pos x="connsiteX1308" y="connsiteY1308"/>
                    </a:cxn>
                    <a:cxn ang="0">
                      <a:pos x="connsiteX1309" y="connsiteY1309"/>
                    </a:cxn>
                    <a:cxn ang="0">
                      <a:pos x="connsiteX1310" y="connsiteY1310"/>
                    </a:cxn>
                    <a:cxn ang="0">
                      <a:pos x="connsiteX1311" y="connsiteY1311"/>
                    </a:cxn>
                    <a:cxn ang="0">
                      <a:pos x="connsiteX1312" y="connsiteY1312"/>
                    </a:cxn>
                    <a:cxn ang="0">
                      <a:pos x="connsiteX1313" y="connsiteY1313"/>
                    </a:cxn>
                    <a:cxn ang="0">
                      <a:pos x="connsiteX1314" y="connsiteY1314"/>
                    </a:cxn>
                    <a:cxn ang="0">
                      <a:pos x="connsiteX1315" y="connsiteY1315"/>
                    </a:cxn>
                    <a:cxn ang="0">
                      <a:pos x="connsiteX1316" y="connsiteY1316"/>
                    </a:cxn>
                    <a:cxn ang="0">
                      <a:pos x="connsiteX1317" y="connsiteY1317"/>
                    </a:cxn>
                    <a:cxn ang="0">
                      <a:pos x="connsiteX1318" y="connsiteY1318"/>
                    </a:cxn>
                    <a:cxn ang="0">
                      <a:pos x="connsiteX1319" y="connsiteY1319"/>
                    </a:cxn>
                    <a:cxn ang="0">
                      <a:pos x="connsiteX1320" y="connsiteY1320"/>
                    </a:cxn>
                    <a:cxn ang="0">
                      <a:pos x="connsiteX1321" y="connsiteY1321"/>
                    </a:cxn>
                    <a:cxn ang="0">
                      <a:pos x="connsiteX1322" y="connsiteY1322"/>
                    </a:cxn>
                    <a:cxn ang="0">
                      <a:pos x="connsiteX1323" y="connsiteY1323"/>
                    </a:cxn>
                    <a:cxn ang="0">
                      <a:pos x="connsiteX1324" y="connsiteY1324"/>
                    </a:cxn>
                    <a:cxn ang="0">
                      <a:pos x="connsiteX1325" y="connsiteY1325"/>
                    </a:cxn>
                    <a:cxn ang="0">
                      <a:pos x="connsiteX1326" y="connsiteY1326"/>
                    </a:cxn>
                    <a:cxn ang="0">
                      <a:pos x="connsiteX1327" y="connsiteY1327"/>
                    </a:cxn>
                    <a:cxn ang="0">
                      <a:pos x="connsiteX1328" y="connsiteY1328"/>
                    </a:cxn>
                    <a:cxn ang="0">
                      <a:pos x="connsiteX1329" y="connsiteY1329"/>
                    </a:cxn>
                    <a:cxn ang="0">
                      <a:pos x="connsiteX1330" y="connsiteY1330"/>
                    </a:cxn>
                    <a:cxn ang="0">
                      <a:pos x="connsiteX1331" y="connsiteY1331"/>
                    </a:cxn>
                    <a:cxn ang="0">
                      <a:pos x="connsiteX1332" y="connsiteY1332"/>
                    </a:cxn>
                    <a:cxn ang="0">
                      <a:pos x="connsiteX1333" y="connsiteY1333"/>
                    </a:cxn>
                    <a:cxn ang="0">
                      <a:pos x="connsiteX1334" y="connsiteY1334"/>
                    </a:cxn>
                    <a:cxn ang="0">
                      <a:pos x="connsiteX1335" y="connsiteY1335"/>
                    </a:cxn>
                    <a:cxn ang="0">
                      <a:pos x="connsiteX1336" y="connsiteY1336"/>
                    </a:cxn>
                    <a:cxn ang="0">
                      <a:pos x="connsiteX1337" y="connsiteY1337"/>
                    </a:cxn>
                    <a:cxn ang="0">
                      <a:pos x="connsiteX1338" y="connsiteY1338"/>
                    </a:cxn>
                    <a:cxn ang="0">
                      <a:pos x="connsiteX1339" y="connsiteY1339"/>
                    </a:cxn>
                    <a:cxn ang="0">
                      <a:pos x="connsiteX1340" y="connsiteY1340"/>
                    </a:cxn>
                    <a:cxn ang="0">
                      <a:pos x="connsiteX1341" y="connsiteY1341"/>
                    </a:cxn>
                    <a:cxn ang="0">
                      <a:pos x="connsiteX1342" y="connsiteY1342"/>
                    </a:cxn>
                    <a:cxn ang="0">
                      <a:pos x="connsiteX1343" y="connsiteY1343"/>
                    </a:cxn>
                    <a:cxn ang="0">
                      <a:pos x="connsiteX1344" y="connsiteY1344"/>
                    </a:cxn>
                    <a:cxn ang="0">
                      <a:pos x="connsiteX1345" y="connsiteY1345"/>
                    </a:cxn>
                    <a:cxn ang="0">
                      <a:pos x="connsiteX1346" y="connsiteY1346"/>
                    </a:cxn>
                    <a:cxn ang="0">
                      <a:pos x="connsiteX1347" y="connsiteY1347"/>
                    </a:cxn>
                    <a:cxn ang="0">
                      <a:pos x="connsiteX1348" y="connsiteY1348"/>
                    </a:cxn>
                    <a:cxn ang="0">
                      <a:pos x="connsiteX1349" y="connsiteY1349"/>
                    </a:cxn>
                    <a:cxn ang="0">
                      <a:pos x="connsiteX1350" y="connsiteY1350"/>
                    </a:cxn>
                    <a:cxn ang="0">
                      <a:pos x="connsiteX1351" y="connsiteY1351"/>
                    </a:cxn>
                    <a:cxn ang="0">
                      <a:pos x="connsiteX1352" y="connsiteY1352"/>
                    </a:cxn>
                    <a:cxn ang="0">
                      <a:pos x="connsiteX1353" y="connsiteY1353"/>
                    </a:cxn>
                    <a:cxn ang="0">
                      <a:pos x="connsiteX1354" y="connsiteY1354"/>
                    </a:cxn>
                    <a:cxn ang="0">
                      <a:pos x="connsiteX1355" y="connsiteY1355"/>
                    </a:cxn>
                    <a:cxn ang="0">
                      <a:pos x="connsiteX1356" y="connsiteY1356"/>
                    </a:cxn>
                    <a:cxn ang="0">
                      <a:pos x="connsiteX1357" y="connsiteY1357"/>
                    </a:cxn>
                    <a:cxn ang="0">
                      <a:pos x="connsiteX1358" y="connsiteY1358"/>
                    </a:cxn>
                    <a:cxn ang="0">
                      <a:pos x="connsiteX1359" y="connsiteY1359"/>
                    </a:cxn>
                    <a:cxn ang="0">
                      <a:pos x="connsiteX1360" y="connsiteY1360"/>
                    </a:cxn>
                    <a:cxn ang="0">
                      <a:pos x="connsiteX1361" y="connsiteY1361"/>
                    </a:cxn>
                    <a:cxn ang="0">
                      <a:pos x="connsiteX1362" y="connsiteY1362"/>
                    </a:cxn>
                    <a:cxn ang="0">
                      <a:pos x="connsiteX1363" y="connsiteY1363"/>
                    </a:cxn>
                    <a:cxn ang="0">
                      <a:pos x="connsiteX1364" y="connsiteY1364"/>
                    </a:cxn>
                    <a:cxn ang="0">
                      <a:pos x="connsiteX1365" y="connsiteY1365"/>
                    </a:cxn>
                    <a:cxn ang="0">
                      <a:pos x="connsiteX1366" y="connsiteY1366"/>
                    </a:cxn>
                    <a:cxn ang="0">
                      <a:pos x="connsiteX1367" y="connsiteY1367"/>
                    </a:cxn>
                    <a:cxn ang="0">
                      <a:pos x="connsiteX1368" y="connsiteY1368"/>
                    </a:cxn>
                    <a:cxn ang="0">
                      <a:pos x="connsiteX1369" y="connsiteY1369"/>
                    </a:cxn>
                    <a:cxn ang="0">
                      <a:pos x="connsiteX1370" y="connsiteY1370"/>
                    </a:cxn>
                    <a:cxn ang="0">
                      <a:pos x="connsiteX1371" y="connsiteY1371"/>
                    </a:cxn>
                    <a:cxn ang="0">
                      <a:pos x="connsiteX1372" y="connsiteY1372"/>
                    </a:cxn>
                    <a:cxn ang="0">
                      <a:pos x="connsiteX1373" y="connsiteY1373"/>
                    </a:cxn>
                    <a:cxn ang="0">
                      <a:pos x="connsiteX1374" y="connsiteY1374"/>
                    </a:cxn>
                    <a:cxn ang="0">
                      <a:pos x="connsiteX1375" y="connsiteY1375"/>
                    </a:cxn>
                    <a:cxn ang="0">
                      <a:pos x="connsiteX1376" y="connsiteY1376"/>
                    </a:cxn>
                    <a:cxn ang="0">
                      <a:pos x="connsiteX1377" y="connsiteY1377"/>
                    </a:cxn>
                    <a:cxn ang="0">
                      <a:pos x="connsiteX1378" y="connsiteY1378"/>
                    </a:cxn>
                    <a:cxn ang="0">
                      <a:pos x="connsiteX1379" y="connsiteY1379"/>
                    </a:cxn>
                    <a:cxn ang="0">
                      <a:pos x="connsiteX1380" y="connsiteY1380"/>
                    </a:cxn>
                    <a:cxn ang="0">
                      <a:pos x="connsiteX1381" y="connsiteY1381"/>
                    </a:cxn>
                    <a:cxn ang="0">
                      <a:pos x="connsiteX1382" y="connsiteY1382"/>
                    </a:cxn>
                    <a:cxn ang="0">
                      <a:pos x="connsiteX1383" y="connsiteY1383"/>
                    </a:cxn>
                    <a:cxn ang="0">
                      <a:pos x="connsiteX1384" y="connsiteY1384"/>
                    </a:cxn>
                    <a:cxn ang="0">
                      <a:pos x="connsiteX1385" y="connsiteY1385"/>
                    </a:cxn>
                    <a:cxn ang="0">
                      <a:pos x="connsiteX1386" y="connsiteY1386"/>
                    </a:cxn>
                    <a:cxn ang="0">
                      <a:pos x="connsiteX1387" y="connsiteY1387"/>
                    </a:cxn>
                    <a:cxn ang="0">
                      <a:pos x="connsiteX1388" y="connsiteY1388"/>
                    </a:cxn>
                    <a:cxn ang="0">
                      <a:pos x="connsiteX1389" y="connsiteY1389"/>
                    </a:cxn>
                    <a:cxn ang="0">
                      <a:pos x="connsiteX1390" y="connsiteY1390"/>
                    </a:cxn>
                    <a:cxn ang="0">
                      <a:pos x="connsiteX1391" y="connsiteY1391"/>
                    </a:cxn>
                    <a:cxn ang="0">
                      <a:pos x="connsiteX1392" y="connsiteY1392"/>
                    </a:cxn>
                    <a:cxn ang="0">
                      <a:pos x="connsiteX1393" y="connsiteY1393"/>
                    </a:cxn>
                    <a:cxn ang="0">
                      <a:pos x="connsiteX1394" y="connsiteY1394"/>
                    </a:cxn>
                    <a:cxn ang="0">
                      <a:pos x="connsiteX1395" y="connsiteY1395"/>
                    </a:cxn>
                    <a:cxn ang="0">
                      <a:pos x="connsiteX1396" y="connsiteY1396"/>
                    </a:cxn>
                    <a:cxn ang="0">
                      <a:pos x="connsiteX1397" y="connsiteY1397"/>
                    </a:cxn>
                    <a:cxn ang="0">
                      <a:pos x="connsiteX1398" y="connsiteY1398"/>
                    </a:cxn>
                    <a:cxn ang="0">
                      <a:pos x="connsiteX1399" y="connsiteY1399"/>
                    </a:cxn>
                    <a:cxn ang="0">
                      <a:pos x="connsiteX1400" y="connsiteY1400"/>
                    </a:cxn>
                    <a:cxn ang="0">
                      <a:pos x="connsiteX1401" y="connsiteY1401"/>
                    </a:cxn>
                    <a:cxn ang="0">
                      <a:pos x="connsiteX1402" y="connsiteY1402"/>
                    </a:cxn>
                    <a:cxn ang="0">
                      <a:pos x="connsiteX1403" y="connsiteY1403"/>
                    </a:cxn>
                    <a:cxn ang="0">
                      <a:pos x="connsiteX1404" y="connsiteY1404"/>
                    </a:cxn>
                    <a:cxn ang="0">
                      <a:pos x="connsiteX1405" y="connsiteY1405"/>
                    </a:cxn>
                    <a:cxn ang="0">
                      <a:pos x="connsiteX1406" y="connsiteY1406"/>
                    </a:cxn>
                    <a:cxn ang="0">
                      <a:pos x="connsiteX1407" y="connsiteY1407"/>
                    </a:cxn>
                    <a:cxn ang="0">
                      <a:pos x="connsiteX1408" y="connsiteY1408"/>
                    </a:cxn>
                    <a:cxn ang="0">
                      <a:pos x="connsiteX1409" y="connsiteY1409"/>
                    </a:cxn>
                    <a:cxn ang="0">
                      <a:pos x="connsiteX1410" y="connsiteY1410"/>
                    </a:cxn>
                    <a:cxn ang="0">
                      <a:pos x="connsiteX1411" y="connsiteY1411"/>
                    </a:cxn>
                    <a:cxn ang="0">
                      <a:pos x="connsiteX1412" y="connsiteY1412"/>
                    </a:cxn>
                    <a:cxn ang="0">
                      <a:pos x="connsiteX1413" y="connsiteY1413"/>
                    </a:cxn>
                    <a:cxn ang="0">
                      <a:pos x="connsiteX1414" y="connsiteY1414"/>
                    </a:cxn>
                    <a:cxn ang="0">
                      <a:pos x="connsiteX1415" y="connsiteY1415"/>
                    </a:cxn>
                    <a:cxn ang="0">
                      <a:pos x="connsiteX1416" y="connsiteY1416"/>
                    </a:cxn>
                    <a:cxn ang="0">
                      <a:pos x="connsiteX1417" y="connsiteY1417"/>
                    </a:cxn>
                    <a:cxn ang="0">
                      <a:pos x="connsiteX1418" y="connsiteY1418"/>
                    </a:cxn>
                    <a:cxn ang="0">
                      <a:pos x="connsiteX1419" y="connsiteY1419"/>
                    </a:cxn>
                    <a:cxn ang="0">
                      <a:pos x="connsiteX1420" y="connsiteY1420"/>
                    </a:cxn>
                    <a:cxn ang="0">
                      <a:pos x="connsiteX1421" y="connsiteY1421"/>
                    </a:cxn>
                    <a:cxn ang="0">
                      <a:pos x="connsiteX1422" y="connsiteY1422"/>
                    </a:cxn>
                    <a:cxn ang="0">
                      <a:pos x="connsiteX1423" y="connsiteY1423"/>
                    </a:cxn>
                    <a:cxn ang="0">
                      <a:pos x="connsiteX1424" y="connsiteY1424"/>
                    </a:cxn>
                    <a:cxn ang="0">
                      <a:pos x="connsiteX1425" y="connsiteY1425"/>
                    </a:cxn>
                    <a:cxn ang="0">
                      <a:pos x="connsiteX1426" y="connsiteY1426"/>
                    </a:cxn>
                    <a:cxn ang="0">
                      <a:pos x="connsiteX1427" y="connsiteY1427"/>
                    </a:cxn>
                    <a:cxn ang="0">
                      <a:pos x="connsiteX1428" y="connsiteY1428"/>
                    </a:cxn>
                    <a:cxn ang="0">
                      <a:pos x="connsiteX1429" y="connsiteY1429"/>
                    </a:cxn>
                    <a:cxn ang="0">
                      <a:pos x="connsiteX1430" y="connsiteY1430"/>
                    </a:cxn>
                    <a:cxn ang="0">
                      <a:pos x="connsiteX1431" y="connsiteY1431"/>
                    </a:cxn>
                    <a:cxn ang="0">
                      <a:pos x="connsiteX1432" y="connsiteY1432"/>
                    </a:cxn>
                    <a:cxn ang="0">
                      <a:pos x="connsiteX1433" y="connsiteY1433"/>
                    </a:cxn>
                    <a:cxn ang="0">
                      <a:pos x="connsiteX1434" y="connsiteY1434"/>
                    </a:cxn>
                    <a:cxn ang="0">
                      <a:pos x="connsiteX1435" y="connsiteY1435"/>
                    </a:cxn>
                    <a:cxn ang="0">
                      <a:pos x="connsiteX1436" y="connsiteY1436"/>
                    </a:cxn>
                    <a:cxn ang="0">
                      <a:pos x="connsiteX1437" y="connsiteY1437"/>
                    </a:cxn>
                    <a:cxn ang="0">
                      <a:pos x="connsiteX1438" y="connsiteY1438"/>
                    </a:cxn>
                    <a:cxn ang="0">
                      <a:pos x="connsiteX1439" y="connsiteY1439"/>
                    </a:cxn>
                    <a:cxn ang="0">
                      <a:pos x="connsiteX1440" y="connsiteY1440"/>
                    </a:cxn>
                    <a:cxn ang="0">
                      <a:pos x="connsiteX1441" y="connsiteY1441"/>
                    </a:cxn>
                    <a:cxn ang="0">
                      <a:pos x="connsiteX1442" y="connsiteY1442"/>
                    </a:cxn>
                    <a:cxn ang="0">
                      <a:pos x="connsiteX1443" y="connsiteY1443"/>
                    </a:cxn>
                    <a:cxn ang="0">
                      <a:pos x="connsiteX1444" y="connsiteY1444"/>
                    </a:cxn>
                    <a:cxn ang="0">
                      <a:pos x="connsiteX1445" y="connsiteY1445"/>
                    </a:cxn>
                    <a:cxn ang="0">
                      <a:pos x="connsiteX1446" y="connsiteY1446"/>
                    </a:cxn>
                    <a:cxn ang="0">
                      <a:pos x="connsiteX1447" y="connsiteY1447"/>
                    </a:cxn>
                    <a:cxn ang="0">
                      <a:pos x="connsiteX1448" y="connsiteY1448"/>
                    </a:cxn>
                    <a:cxn ang="0">
                      <a:pos x="connsiteX1449" y="connsiteY1449"/>
                    </a:cxn>
                    <a:cxn ang="0">
                      <a:pos x="connsiteX1450" y="connsiteY1450"/>
                    </a:cxn>
                    <a:cxn ang="0">
                      <a:pos x="connsiteX1451" y="connsiteY1451"/>
                    </a:cxn>
                    <a:cxn ang="0">
                      <a:pos x="connsiteX1452" y="connsiteY1452"/>
                    </a:cxn>
                    <a:cxn ang="0">
                      <a:pos x="connsiteX1453" y="connsiteY1453"/>
                    </a:cxn>
                    <a:cxn ang="0">
                      <a:pos x="connsiteX1454" y="connsiteY1454"/>
                    </a:cxn>
                    <a:cxn ang="0">
                      <a:pos x="connsiteX1455" y="connsiteY1455"/>
                    </a:cxn>
                    <a:cxn ang="0">
                      <a:pos x="connsiteX1456" y="connsiteY1456"/>
                    </a:cxn>
                    <a:cxn ang="0">
                      <a:pos x="connsiteX1457" y="connsiteY1457"/>
                    </a:cxn>
                    <a:cxn ang="0">
                      <a:pos x="connsiteX1458" y="connsiteY1458"/>
                    </a:cxn>
                    <a:cxn ang="0">
                      <a:pos x="connsiteX1459" y="connsiteY1459"/>
                    </a:cxn>
                    <a:cxn ang="0">
                      <a:pos x="connsiteX1460" y="connsiteY1460"/>
                    </a:cxn>
                    <a:cxn ang="0">
                      <a:pos x="connsiteX1461" y="connsiteY1461"/>
                    </a:cxn>
                    <a:cxn ang="0">
                      <a:pos x="connsiteX1462" y="connsiteY1462"/>
                    </a:cxn>
                    <a:cxn ang="0">
                      <a:pos x="connsiteX1463" y="connsiteY1463"/>
                    </a:cxn>
                    <a:cxn ang="0">
                      <a:pos x="connsiteX1464" y="connsiteY1464"/>
                    </a:cxn>
                    <a:cxn ang="0">
                      <a:pos x="connsiteX1465" y="connsiteY1465"/>
                    </a:cxn>
                    <a:cxn ang="0">
                      <a:pos x="connsiteX1466" y="connsiteY1466"/>
                    </a:cxn>
                    <a:cxn ang="0">
                      <a:pos x="connsiteX1467" y="connsiteY1467"/>
                    </a:cxn>
                    <a:cxn ang="0">
                      <a:pos x="connsiteX1468" y="connsiteY1468"/>
                    </a:cxn>
                    <a:cxn ang="0">
                      <a:pos x="connsiteX1469" y="connsiteY1469"/>
                    </a:cxn>
                    <a:cxn ang="0">
                      <a:pos x="connsiteX1470" y="connsiteY1470"/>
                    </a:cxn>
                    <a:cxn ang="0">
                      <a:pos x="connsiteX1471" y="connsiteY1471"/>
                    </a:cxn>
                    <a:cxn ang="0">
                      <a:pos x="connsiteX1472" y="connsiteY1472"/>
                    </a:cxn>
                    <a:cxn ang="0">
                      <a:pos x="connsiteX1473" y="connsiteY1473"/>
                    </a:cxn>
                    <a:cxn ang="0">
                      <a:pos x="connsiteX1474" y="connsiteY1474"/>
                    </a:cxn>
                    <a:cxn ang="0">
                      <a:pos x="connsiteX1475" y="connsiteY1475"/>
                    </a:cxn>
                    <a:cxn ang="0">
                      <a:pos x="connsiteX1476" y="connsiteY1476"/>
                    </a:cxn>
                    <a:cxn ang="0">
                      <a:pos x="connsiteX1477" y="connsiteY1477"/>
                    </a:cxn>
                    <a:cxn ang="0">
                      <a:pos x="connsiteX1478" y="connsiteY1478"/>
                    </a:cxn>
                    <a:cxn ang="0">
                      <a:pos x="connsiteX1479" y="connsiteY1479"/>
                    </a:cxn>
                    <a:cxn ang="0">
                      <a:pos x="connsiteX1480" y="connsiteY1480"/>
                    </a:cxn>
                    <a:cxn ang="0">
                      <a:pos x="connsiteX1481" y="connsiteY1481"/>
                    </a:cxn>
                    <a:cxn ang="0">
                      <a:pos x="connsiteX1482" y="connsiteY1482"/>
                    </a:cxn>
                    <a:cxn ang="0">
                      <a:pos x="connsiteX1483" y="connsiteY1483"/>
                    </a:cxn>
                    <a:cxn ang="0">
                      <a:pos x="connsiteX1484" y="connsiteY1484"/>
                    </a:cxn>
                    <a:cxn ang="0">
                      <a:pos x="connsiteX1485" y="connsiteY1485"/>
                    </a:cxn>
                    <a:cxn ang="0">
                      <a:pos x="connsiteX1486" y="connsiteY1486"/>
                    </a:cxn>
                    <a:cxn ang="0">
                      <a:pos x="connsiteX1487" y="connsiteY1487"/>
                    </a:cxn>
                    <a:cxn ang="0">
                      <a:pos x="connsiteX1488" y="connsiteY1488"/>
                    </a:cxn>
                    <a:cxn ang="0">
                      <a:pos x="connsiteX1489" y="connsiteY1489"/>
                    </a:cxn>
                    <a:cxn ang="0">
                      <a:pos x="connsiteX1490" y="connsiteY1490"/>
                    </a:cxn>
                    <a:cxn ang="0">
                      <a:pos x="connsiteX1491" y="connsiteY1491"/>
                    </a:cxn>
                    <a:cxn ang="0">
                      <a:pos x="connsiteX1492" y="connsiteY1492"/>
                    </a:cxn>
                    <a:cxn ang="0">
                      <a:pos x="connsiteX1493" y="connsiteY1493"/>
                    </a:cxn>
                    <a:cxn ang="0">
                      <a:pos x="connsiteX1494" y="connsiteY1494"/>
                    </a:cxn>
                    <a:cxn ang="0">
                      <a:pos x="connsiteX1495" y="connsiteY1495"/>
                    </a:cxn>
                    <a:cxn ang="0">
                      <a:pos x="connsiteX1496" y="connsiteY1496"/>
                    </a:cxn>
                    <a:cxn ang="0">
                      <a:pos x="connsiteX1497" y="connsiteY1497"/>
                    </a:cxn>
                    <a:cxn ang="0">
                      <a:pos x="connsiteX1498" y="connsiteY1498"/>
                    </a:cxn>
                    <a:cxn ang="0">
                      <a:pos x="connsiteX1499" y="connsiteY1499"/>
                    </a:cxn>
                    <a:cxn ang="0">
                      <a:pos x="connsiteX1500" y="connsiteY1500"/>
                    </a:cxn>
                    <a:cxn ang="0">
                      <a:pos x="connsiteX1501" y="connsiteY1501"/>
                    </a:cxn>
                    <a:cxn ang="0">
                      <a:pos x="connsiteX1502" y="connsiteY1502"/>
                    </a:cxn>
                    <a:cxn ang="0">
                      <a:pos x="connsiteX1503" y="connsiteY1503"/>
                    </a:cxn>
                    <a:cxn ang="0">
                      <a:pos x="connsiteX1504" y="connsiteY1504"/>
                    </a:cxn>
                    <a:cxn ang="0">
                      <a:pos x="connsiteX1505" y="connsiteY1505"/>
                    </a:cxn>
                    <a:cxn ang="0">
                      <a:pos x="connsiteX1506" y="connsiteY1506"/>
                    </a:cxn>
                    <a:cxn ang="0">
                      <a:pos x="connsiteX1507" y="connsiteY1507"/>
                    </a:cxn>
                    <a:cxn ang="0">
                      <a:pos x="connsiteX1508" y="connsiteY1508"/>
                    </a:cxn>
                    <a:cxn ang="0">
                      <a:pos x="connsiteX1509" y="connsiteY1509"/>
                    </a:cxn>
                    <a:cxn ang="0">
                      <a:pos x="connsiteX1510" y="connsiteY1510"/>
                    </a:cxn>
                    <a:cxn ang="0">
                      <a:pos x="connsiteX1511" y="connsiteY1511"/>
                    </a:cxn>
                    <a:cxn ang="0">
                      <a:pos x="connsiteX1512" y="connsiteY1512"/>
                    </a:cxn>
                    <a:cxn ang="0">
                      <a:pos x="connsiteX1513" y="connsiteY1513"/>
                    </a:cxn>
                    <a:cxn ang="0">
                      <a:pos x="connsiteX1514" y="connsiteY1514"/>
                    </a:cxn>
                    <a:cxn ang="0">
                      <a:pos x="connsiteX1515" y="connsiteY1515"/>
                    </a:cxn>
                    <a:cxn ang="0">
                      <a:pos x="connsiteX1516" y="connsiteY1516"/>
                    </a:cxn>
                    <a:cxn ang="0">
                      <a:pos x="connsiteX1517" y="connsiteY1517"/>
                    </a:cxn>
                    <a:cxn ang="0">
                      <a:pos x="connsiteX1518" y="connsiteY1518"/>
                    </a:cxn>
                    <a:cxn ang="0">
                      <a:pos x="connsiteX1519" y="connsiteY1519"/>
                    </a:cxn>
                    <a:cxn ang="0">
                      <a:pos x="connsiteX1520" y="connsiteY1520"/>
                    </a:cxn>
                    <a:cxn ang="0">
                      <a:pos x="connsiteX1521" y="connsiteY1521"/>
                    </a:cxn>
                    <a:cxn ang="0">
                      <a:pos x="connsiteX1522" y="connsiteY1522"/>
                    </a:cxn>
                    <a:cxn ang="0">
                      <a:pos x="connsiteX1523" y="connsiteY1523"/>
                    </a:cxn>
                    <a:cxn ang="0">
                      <a:pos x="connsiteX1524" y="connsiteY1524"/>
                    </a:cxn>
                    <a:cxn ang="0">
                      <a:pos x="connsiteX1525" y="connsiteY1525"/>
                    </a:cxn>
                    <a:cxn ang="0">
                      <a:pos x="connsiteX1526" y="connsiteY1526"/>
                    </a:cxn>
                    <a:cxn ang="0">
                      <a:pos x="connsiteX1527" y="connsiteY1527"/>
                    </a:cxn>
                    <a:cxn ang="0">
                      <a:pos x="connsiteX1528" y="connsiteY1528"/>
                    </a:cxn>
                    <a:cxn ang="0">
                      <a:pos x="connsiteX1529" y="connsiteY1529"/>
                    </a:cxn>
                    <a:cxn ang="0">
                      <a:pos x="connsiteX1530" y="connsiteY1530"/>
                    </a:cxn>
                    <a:cxn ang="0">
                      <a:pos x="connsiteX1531" y="connsiteY1531"/>
                    </a:cxn>
                    <a:cxn ang="0">
                      <a:pos x="connsiteX1532" y="connsiteY1532"/>
                    </a:cxn>
                    <a:cxn ang="0">
                      <a:pos x="connsiteX1533" y="connsiteY1533"/>
                    </a:cxn>
                    <a:cxn ang="0">
                      <a:pos x="connsiteX1534" y="connsiteY1534"/>
                    </a:cxn>
                    <a:cxn ang="0">
                      <a:pos x="connsiteX1535" y="connsiteY1535"/>
                    </a:cxn>
                    <a:cxn ang="0">
                      <a:pos x="connsiteX1536" y="connsiteY1536"/>
                    </a:cxn>
                    <a:cxn ang="0">
                      <a:pos x="connsiteX1537" y="connsiteY1537"/>
                    </a:cxn>
                    <a:cxn ang="0">
                      <a:pos x="connsiteX1538" y="connsiteY1538"/>
                    </a:cxn>
                    <a:cxn ang="0">
                      <a:pos x="connsiteX1539" y="connsiteY1539"/>
                    </a:cxn>
                    <a:cxn ang="0">
                      <a:pos x="connsiteX1540" y="connsiteY1540"/>
                    </a:cxn>
                    <a:cxn ang="0">
                      <a:pos x="connsiteX1541" y="connsiteY1541"/>
                    </a:cxn>
                    <a:cxn ang="0">
                      <a:pos x="connsiteX1542" y="connsiteY1542"/>
                    </a:cxn>
                    <a:cxn ang="0">
                      <a:pos x="connsiteX1543" y="connsiteY1543"/>
                    </a:cxn>
                    <a:cxn ang="0">
                      <a:pos x="connsiteX1544" y="connsiteY1544"/>
                    </a:cxn>
                    <a:cxn ang="0">
                      <a:pos x="connsiteX1545" y="connsiteY1545"/>
                    </a:cxn>
                    <a:cxn ang="0">
                      <a:pos x="connsiteX1546" y="connsiteY1546"/>
                    </a:cxn>
                    <a:cxn ang="0">
                      <a:pos x="connsiteX1547" y="connsiteY1547"/>
                    </a:cxn>
                    <a:cxn ang="0">
                      <a:pos x="connsiteX1548" y="connsiteY1548"/>
                    </a:cxn>
                    <a:cxn ang="0">
                      <a:pos x="connsiteX1549" y="connsiteY1549"/>
                    </a:cxn>
                    <a:cxn ang="0">
                      <a:pos x="connsiteX1550" y="connsiteY1550"/>
                    </a:cxn>
                    <a:cxn ang="0">
                      <a:pos x="connsiteX1551" y="connsiteY1551"/>
                    </a:cxn>
                    <a:cxn ang="0">
                      <a:pos x="connsiteX1552" y="connsiteY1552"/>
                    </a:cxn>
                    <a:cxn ang="0">
                      <a:pos x="connsiteX1553" y="connsiteY1553"/>
                    </a:cxn>
                    <a:cxn ang="0">
                      <a:pos x="connsiteX1554" y="connsiteY1554"/>
                    </a:cxn>
                    <a:cxn ang="0">
                      <a:pos x="connsiteX1555" y="connsiteY1555"/>
                    </a:cxn>
                    <a:cxn ang="0">
                      <a:pos x="connsiteX1556" y="connsiteY1556"/>
                    </a:cxn>
                    <a:cxn ang="0">
                      <a:pos x="connsiteX1557" y="connsiteY1557"/>
                    </a:cxn>
                    <a:cxn ang="0">
                      <a:pos x="connsiteX1558" y="connsiteY1558"/>
                    </a:cxn>
                    <a:cxn ang="0">
                      <a:pos x="connsiteX1559" y="connsiteY1559"/>
                    </a:cxn>
                    <a:cxn ang="0">
                      <a:pos x="connsiteX1560" y="connsiteY1560"/>
                    </a:cxn>
                    <a:cxn ang="0">
                      <a:pos x="connsiteX1561" y="connsiteY1561"/>
                    </a:cxn>
                    <a:cxn ang="0">
                      <a:pos x="connsiteX1562" y="connsiteY1562"/>
                    </a:cxn>
                    <a:cxn ang="0">
                      <a:pos x="connsiteX1563" y="connsiteY1563"/>
                    </a:cxn>
                    <a:cxn ang="0">
                      <a:pos x="connsiteX1564" y="connsiteY1564"/>
                    </a:cxn>
                    <a:cxn ang="0">
                      <a:pos x="connsiteX1565" y="connsiteY1565"/>
                    </a:cxn>
                    <a:cxn ang="0">
                      <a:pos x="connsiteX1566" y="connsiteY1566"/>
                    </a:cxn>
                    <a:cxn ang="0">
                      <a:pos x="connsiteX1567" y="connsiteY1567"/>
                    </a:cxn>
                    <a:cxn ang="0">
                      <a:pos x="connsiteX1568" y="connsiteY1568"/>
                    </a:cxn>
                    <a:cxn ang="0">
                      <a:pos x="connsiteX1569" y="connsiteY1569"/>
                    </a:cxn>
                    <a:cxn ang="0">
                      <a:pos x="connsiteX1570" y="connsiteY1570"/>
                    </a:cxn>
                    <a:cxn ang="0">
                      <a:pos x="connsiteX1571" y="connsiteY1571"/>
                    </a:cxn>
                    <a:cxn ang="0">
                      <a:pos x="connsiteX1572" y="connsiteY1572"/>
                    </a:cxn>
                    <a:cxn ang="0">
                      <a:pos x="connsiteX1573" y="connsiteY1573"/>
                    </a:cxn>
                    <a:cxn ang="0">
                      <a:pos x="connsiteX1574" y="connsiteY1574"/>
                    </a:cxn>
                    <a:cxn ang="0">
                      <a:pos x="connsiteX1575" y="connsiteY1575"/>
                    </a:cxn>
                    <a:cxn ang="0">
                      <a:pos x="connsiteX1576" y="connsiteY1576"/>
                    </a:cxn>
                    <a:cxn ang="0">
                      <a:pos x="connsiteX1577" y="connsiteY1577"/>
                    </a:cxn>
                    <a:cxn ang="0">
                      <a:pos x="connsiteX1578" y="connsiteY1578"/>
                    </a:cxn>
                    <a:cxn ang="0">
                      <a:pos x="connsiteX1579" y="connsiteY1579"/>
                    </a:cxn>
                    <a:cxn ang="0">
                      <a:pos x="connsiteX1580" y="connsiteY1580"/>
                    </a:cxn>
                    <a:cxn ang="0">
                      <a:pos x="connsiteX1581" y="connsiteY1581"/>
                    </a:cxn>
                    <a:cxn ang="0">
                      <a:pos x="connsiteX1582" y="connsiteY1582"/>
                    </a:cxn>
                    <a:cxn ang="0">
                      <a:pos x="connsiteX1583" y="connsiteY1583"/>
                    </a:cxn>
                    <a:cxn ang="0">
                      <a:pos x="connsiteX1584" y="connsiteY1584"/>
                    </a:cxn>
                    <a:cxn ang="0">
                      <a:pos x="connsiteX1585" y="connsiteY1585"/>
                    </a:cxn>
                    <a:cxn ang="0">
                      <a:pos x="connsiteX1586" y="connsiteY1586"/>
                    </a:cxn>
                    <a:cxn ang="0">
                      <a:pos x="connsiteX1587" y="connsiteY1587"/>
                    </a:cxn>
                    <a:cxn ang="0">
                      <a:pos x="connsiteX1588" y="connsiteY1588"/>
                    </a:cxn>
                    <a:cxn ang="0">
                      <a:pos x="connsiteX1589" y="connsiteY1589"/>
                    </a:cxn>
                    <a:cxn ang="0">
                      <a:pos x="connsiteX1590" y="connsiteY1590"/>
                    </a:cxn>
                    <a:cxn ang="0">
                      <a:pos x="connsiteX1591" y="connsiteY1591"/>
                    </a:cxn>
                    <a:cxn ang="0">
                      <a:pos x="connsiteX1592" y="connsiteY1592"/>
                    </a:cxn>
                    <a:cxn ang="0">
                      <a:pos x="connsiteX1593" y="connsiteY1593"/>
                    </a:cxn>
                    <a:cxn ang="0">
                      <a:pos x="connsiteX1594" y="connsiteY1594"/>
                    </a:cxn>
                    <a:cxn ang="0">
                      <a:pos x="connsiteX1595" y="connsiteY1595"/>
                    </a:cxn>
                    <a:cxn ang="0">
                      <a:pos x="connsiteX1596" y="connsiteY1596"/>
                    </a:cxn>
                    <a:cxn ang="0">
                      <a:pos x="connsiteX1597" y="connsiteY1597"/>
                    </a:cxn>
                    <a:cxn ang="0">
                      <a:pos x="connsiteX1598" y="connsiteY1598"/>
                    </a:cxn>
                    <a:cxn ang="0">
                      <a:pos x="connsiteX1599" y="connsiteY1599"/>
                    </a:cxn>
                    <a:cxn ang="0">
                      <a:pos x="connsiteX1600" y="connsiteY1600"/>
                    </a:cxn>
                    <a:cxn ang="0">
                      <a:pos x="connsiteX1601" y="connsiteY1601"/>
                    </a:cxn>
                    <a:cxn ang="0">
                      <a:pos x="connsiteX1602" y="connsiteY1602"/>
                    </a:cxn>
                    <a:cxn ang="0">
                      <a:pos x="connsiteX1603" y="connsiteY1603"/>
                    </a:cxn>
                    <a:cxn ang="0">
                      <a:pos x="connsiteX1604" y="connsiteY1604"/>
                    </a:cxn>
                    <a:cxn ang="0">
                      <a:pos x="connsiteX1605" y="connsiteY1605"/>
                    </a:cxn>
                    <a:cxn ang="0">
                      <a:pos x="connsiteX1606" y="connsiteY1606"/>
                    </a:cxn>
                    <a:cxn ang="0">
                      <a:pos x="connsiteX1607" y="connsiteY1607"/>
                    </a:cxn>
                    <a:cxn ang="0">
                      <a:pos x="connsiteX1608" y="connsiteY1608"/>
                    </a:cxn>
                    <a:cxn ang="0">
                      <a:pos x="connsiteX1609" y="connsiteY1609"/>
                    </a:cxn>
                    <a:cxn ang="0">
                      <a:pos x="connsiteX1610" y="connsiteY1610"/>
                    </a:cxn>
                    <a:cxn ang="0">
                      <a:pos x="connsiteX1611" y="connsiteY1611"/>
                    </a:cxn>
                    <a:cxn ang="0">
                      <a:pos x="connsiteX1612" y="connsiteY1612"/>
                    </a:cxn>
                    <a:cxn ang="0">
                      <a:pos x="connsiteX1613" y="connsiteY1613"/>
                    </a:cxn>
                    <a:cxn ang="0">
                      <a:pos x="connsiteX1614" y="connsiteY1614"/>
                    </a:cxn>
                    <a:cxn ang="0">
                      <a:pos x="connsiteX1615" y="connsiteY1615"/>
                    </a:cxn>
                    <a:cxn ang="0">
                      <a:pos x="connsiteX1616" y="connsiteY1616"/>
                    </a:cxn>
                    <a:cxn ang="0">
                      <a:pos x="connsiteX1617" y="connsiteY1617"/>
                    </a:cxn>
                    <a:cxn ang="0">
                      <a:pos x="connsiteX1618" y="connsiteY1618"/>
                    </a:cxn>
                    <a:cxn ang="0">
                      <a:pos x="connsiteX1619" y="connsiteY1619"/>
                    </a:cxn>
                    <a:cxn ang="0">
                      <a:pos x="connsiteX1620" y="connsiteY1620"/>
                    </a:cxn>
                    <a:cxn ang="0">
                      <a:pos x="connsiteX1621" y="connsiteY1621"/>
                    </a:cxn>
                    <a:cxn ang="0">
                      <a:pos x="connsiteX1622" y="connsiteY1622"/>
                    </a:cxn>
                    <a:cxn ang="0">
                      <a:pos x="connsiteX1623" y="connsiteY1623"/>
                    </a:cxn>
                    <a:cxn ang="0">
                      <a:pos x="connsiteX1624" y="connsiteY1624"/>
                    </a:cxn>
                    <a:cxn ang="0">
                      <a:pos x="connsiteX1625" y="connsiteY1625"/>
                    </a:cxn>
                    <a:cxn ang="0">
                      <a:pos x="connsiteX1626" y="connsiteY1626"/>
                    </a:cxn>
                    <a:cxn ang="0">
                      <a:pos x="connsiteX1627" y="connsiteY1627"/>
                    </a:cxn>
                    <a:cxn ang="0">
                      <a:pos x="connsiteX1628" y="connsiteY1628"/>
                    </a:cxn>
                    <a:cxn ang="0">
                      <a:pos x="connsiteX1629" y="connsiteY1629"/>
                    </a:cxn>
                    <a:cxn ang="0">
                      <a:pos x="connsiteX1630" y="connsiteY1630"/>
                    </a:cxn>
                    <a:cxn ang="0">
                      <a:pos x="connsiteX1631" y="connsiteY1631"/>
                    </a:cxn>
                    <a:cxn ang="0">
                      <a:pos x="connsiteX1632" y="connsiteY1632"/>
                    </a:cxn>
                    <a:cxn ang="0">
                      <a:pos x="connsiteX1633" y="connsiteY1633"/>
                    </a:cxn>
                    <a:cxn ang="0">
                      <a:pos x="connsiteX1634" y="connsiteY1634"/>
                    </a:cxn>
                    <a:cxn ang="0">
                      <a:pos x="connsiteX1635" y="connsiteY1635"/>
                    </a:cxn>
                    <a:cxn ang="0">
                      <a:pos x="connsiteX1636" y="connsiteY1636"/>
                    </a:cxn>
                    <a:cxn ang="0">
                      <a:pos x="connsiteX1637" y="connsiteY1637"/>
                    </a:cxn>
                    <a:cxn ang="0">
                      <a:pos x="connsiteX1638" y="connsiteY1638"/>
                    </a:cxn>
                    <a:cxn ang="0">
                      <a:pos x="connsiteX1639" y="connsiteY1639"/>
                    </a:cxn>
                    <a:cxn ang="0">
                      <a:pos x="connsiteX1640" y="connsiteY1640"/>
                    </a:cxn>
                    <a:cxn ang="0">
                      <a:pos x="connsiteX1641" y="connsiteY1641"/>
                    </a:cxn>
                    <a:cxn ang="0">
                      <a:pos x="connsiteX1642" y="connsiteY1642"/>
                    </a:cxn>
                    <a:cxn ang="0">
                      <a:pos x="connsiteX1643" y="connsiteY1643"/>
                    </a:cxn>
                    <a:cxn ang="0">
                      <a:pos x="connsiteX1644" y="connsiteY1644"/>
                    </a:cxn>
                    <a:cxn ang="0">
                      <a:pos x="connsiteX1645" y="connsiteY1645"/>
                    </a:cxn>
                    <a:cxn ang="0">
                      <a:pos x="connsiteX1646" y="connsiteY1646"/>
                    </a:cxn>
                    <a:cxn ang="0">
                      <a:pos x="connsiteX1647" y="connsiteY1647"/>
                    </a:cxn>
                    <a:cxn ang="0">
                      <a:pos x="connsiteX1648" y="connsiteY1648"/>
                    </a:cxn>
                    <a:cxn ang="0">
                      <a:pos x="connsiteX1649" y="connsiteY1649"/>
                    </a:cxn>
                    <a:cxn ang="0">
                      <a:pos x="connsiteX1650" y="connsiteY1650"/>
                    </a:cxn>
                    <a:cxn ang="0">
                      <a:pos x="connsiteX1651" y="connsiteY1651"/>
                    </a:cxn>
                    <a:cxn ang="0">
                      <a:pos x="connsiteX1652" y="connsiteY1652"/>
                    </a:cxn>
                    <a:cxn ang="0">
                      <a:pos x="connsiteX1653" y="connsiteY1653"/>
                    </a:cxn>
                    <a:cxn ang="0">
                      <a:pos x="connsiteX1654" y="connsiteY1654"/>
                    </a:cxn>
                    <a:cxn ang="0">
                      <a:pos x="connsiteX1655" y="connsiteY1655"/>
                    </a:cxn>
                    <a:cxn ang="0">
                      <a:pos x="connsiteX1656" y="connsiteY1656"/>
                    </a:cxn>
                    <a:cxn ang="0">
                      <a:pos x="connsiteX1657" y="connsiteY1657"/>
                    </a:cxn>
                    <a:cxn ang="0">
                      <a:pos x="connsiteX1658" y="connsiteY1658"/>
                    </a:cxn>
                    <a:cxn ang="0">
                      <a:pos x="connsiteX1659" y="connsiteY1659"/>
                    </a:cxn>
                    <a:cxn ang="0">
                      <a:pos x="connsiteX1660" y="connsiteY1660"/>
                    </a:cxn>
                    <a:cxn ang="0">
                      <a:pos x="connsiteX1661" y="connsiteY1661"/>
                    </a:cxn>
                    <a:cxn ang="0">
                      <a:pos x="connsiteX1662" y="connsiteY1662"/>
                    </a:cxn>
                    <a:cxn ang="0">
                      <a:pos x="connsiteX1663" y="connsiteY1663"/>
                    </a:cxn>
                    <a:cxn ang="0">
                      <a:pos x="connsiteX1664" y="connsiteY1664"/>
                    </a:cxn>
                    <a:cxn ang="0">
                      <a:pos x="connsiteX1665" y="connsiteY1665"/>
                    </a:cxn>
                    <a:cxn ang="0">
                      <a:pos x="connsiteX1666" y="connsiteY1666"/>
                    </a:cxn>
                    <a:cxn ang="0">
                      <a:pos x="connsiteX1667" y="connsiteY1667"/>
                    </a:cxn>
                    <a:cxn ang="0">
                      <a:pos x="connsiteX1668" y="connsiteY1668"/>
                    </a:cxn>
                    <a:cxn ang="0">
                      <a:pos x="connsiteX1669" y="connsiteY1669"/>
                    </a:cxn>
                    <a:cxn ang="0">
                      <a:pos x="connsiteX1670" y="connsiteY1670"/>
                    </a:cxn>
                    <a:cxn ang="0">
                      <a:pos x="connsiteX1671" y="connsiteY1671"/>
                    </a:cxn>
                    <a:cxn ang="0">
                      <a:pos x="connsiteX1672" y="connsiteY1672"/>
                    </a:cxn>
                    <a:cxn ang="0">
                      <a:pos x="connsiteX1673" y="connsiteY1673"/>
                    </a:cxn>
                    <a:cxn ang="0">
                      <a:pos x="connsiteX1674" y="connsiteY1674"/>
                    </a:cxn>
                    <a:cxn ang="0">
                      <a:pos x="connsiteX1675" y="connsiteY1675"/>
                    </a:cxn>
                    <a:cxn ang="0">
                      <a:pos x="connsiteX1676" y="connsiteY1676"/>
                    </a:cxn>
                    <a:cxn ang="0">
                      <a:pos x="connsiteX1677" y="connsiteY1677"/>
                    </a:cxn>
                    <a:cxn ang="0">
                      <a:pos x="connsiteX1678" y="connsiteY1678"/>
                    </a:cxn>
                    <a:cxn ang="0">
                      <a:pos x="connsiteX1679" y="connsiteY1679"/>
                    </a:cxn>
                    <a:cxn ang="0">
                      <a:pos x="connsiteX1680" y="connsiteY1680"/>
                    </a:cxn>
                    <a:cxn ang="0">
                      <a:pos x="connsiteX1681" y="connsiteY1681"/>
                    </a:cxn>
                    <a:cxn ang="0">
                      <a:pos x="connsiteX1682" y="connsiteY1682"/>
                    </a:cxn>
                    <a:cxn ang="0">
                      <a:pos x="connsiteX1683" y="connsiteY1683"/>
                    </a:cxn>
                    <a:cxn ang="0">
                      <a:pos x="connsiteX1684" y="connsiteY1684"/>
                    </a:cxn>
                    <a:cxn ang="0">
                      <a:pos x="connsiteX1685" y="connsiteY1685"/>
                    </a:cxn>
                    <a:cxn ang="0">
                      <a:pos x="connsiteX1686" y="connsiteY1686"/>
                    </a:cxn>
                    <a:cxn ang="0">
                      <a:pos x="connsiteX1687" y="connsiteY1687"/>
                    </a:cxn>
                    <a:cxn ang="0">
                      <a:pos x="connsiteX1688" y="connsiteY1688"/>
                    </a:cxn>
                    <a:cxn ang="0">
                      <a:pos x="connsiteX1689" y="connsiteY1689"/>
                    </a:cxn>
                    <a:cxn ang="0">
                      <a:pos x="connsiteX1690" y="connsiteY1690"/>
                    </a:cxn>
                    <a:cxn ang="0">
                      <a:pos x="connsiteX1691" y="connsiteY1691"/>
                    </a:cxn>
                    <a:cxn ang="0">
                      <a:pos x="connsiteX1692" y="connsiteY1692"/>
                    </a:cxn>
                    <a:cxn ang="0">
                      <a:pos x="connsiteX1693" y="connsiteY1693"/>
                    </a:cxn>
                    <a:cxn ang="0">
                      <a:pos x="connsiteX1694" y="connsiteY1694"/>
                    </a:cxn>
                    <a:cxn ang="0">
                      <a:pos x="connsiteX1695" y="connsiteY1695"/>
                    </a:cxn>
                    <a:cxn ang="0">
                      <a:pos x="connsiteX1696" y="connsiteY1696"/>
                    </a:cxn>
                    <a:cxn ang="0">
                      <a:pos x="connsiteX1697" y="connsiteY1697"/>
                    </a:cxn>
                    <a:cxn ang="0">
                      <a:pos x="connsiteX1698" y="connsiteY1698"/>
                    </a:cxn>
                    <a:cxn ang="0">
                      <a:pos x="connsiteX1699" y="connsiteY1699"/>
                    </a:cxn>
                    <a:cxn ang="0">
                      <a:pos x="connsiteX1700" y="connsiteY1700"/>
                    </a:cxn>
                    <a:cxn ang="0">
                      <a:pos x="connsiteX1701" y="connsiteY1701"/>
                    </a:cxn>
                    <a:cxn ang="0">
                      <a:pos x="connsiteX1702" y="connsiteY1702"/>
                    </a:cxn>
                    <a:cxn ang="0">
                      <a:pos x="connsiteX1703" y="connsiteY1703"/>
                    </a:cxn>
                    <a:cxn ang="0">
                      <a:pos x="connsiteX1704" y="connsiteY1704"/>
                    </a:cxn>
                    <a:cxn ang="0">
                      <a:pos x="connsiteX1705" y="connsiteY1705"/>
                    </a:cxn>
                    <a:cxn ang="0">
                      <a:pos x="connsiteX1706" y="connsiteY1706"/>
                    </a:cxn>
                    <a:cxn ang="0">
                      <a:pos x="connsiteX1707" y="connsiteY1707"/>
                    </a:cxn>
                    <a:cxn ang="0">
                      <a:pos x="connsiteX1708" y="connsiteY1708"/>
                    </a:cxn>
                    <a:cxn ang="0">
                      <a:pos x="connsiteX1709" y="connsiteY1709"/>
                    </a:cxn>
                    <a:cxn ang="0">
                      <a:pos x="connsiteX1710" y="connsiteY1710"/>
                    </a:cxn>
                    <a:cxn ang="0">
                      <a:pos x="connsiteX1711" y="connsiteY1711"/>
                    </a:cxn>
                    <a:cxn ang="0">
                      <a:pos x="connsiteX1712" y="connsiteY1712"/>
                    </a:cxn>
                    <a:cxn ang="0">
                      <a:pos x="connsiteX1713" y="connsiteY1713"/>
                    </a:cxn>
                    <a:cxn ang="0">
                      <a:pos x="connsiteX1714" y="connsiteY1714"/>
                    </a:cxn>
                    <a:cxn ang="0">
                      <a:pos x="connsiteX1715" y="connsiteY1715"/>
                    </a:cxn>
                    <a:cxn ang="0">
                      <a:pos x="connsiteX1716" y="connsiteY1716"/>
                    </a:cxn>
                    <a:cxn ang="0">
                      <a:pos x="connsiteX1717" y="connsiteY1717"/>
                    </a:cxn>
                    <a:cxn ang="0">
                      <a:pos x="connsiteX1718" y="connsiteY1718"/>
                    </a:cxn>
                    <a:cxn ang="0">
                      <a:pos x="connsiteX1719" y="connsiteY1719"/>
                    </a:cxn>
                    <a:cxn ang="0">
                      <a:pos x="connsiteX1720" y="connsiteY1720"/>
                    </a:cxn>
                    <a:cxn ang="0">
                      <a:pos x="connsiteX1721" y="connsiteY1721"/>
                    </a:cxn>
                    <a:cxn ang="0">
                      <a:pos x="connsiteX1722" y="connsiteY1722"/>
                    </a:cxn>
                    <a:cxn ang="0">
                      <a:pos x="connsiteX1723" y="connsiteY1723"/>
                    </a:cxn>
                    <a:cxn ang="0">
                      <a:pos x="connsiteX1724" y="connsiteY1724"/>
                    </a:cxn>
                    <a:cxn ang="0">
                      <a:pos x="connsiteX1725" y="connsiteY1725"/>
                    </a:cxn>
                    <a:cxn ang="0">
                      <a:pos x="connsiteX1726" y="connsiteY1726"/>
                    </a:cxn>
                    <a:cxn ang="0">
                      <a:pos x="connsiteX1727" y="connsiteY1727"/>
                    </a:cxn>
                    <a:cxn ang="0">
                      <a:pos x="connsiteX1728" y="connsiteY1728"/>
                    </a:cxn>
                    <a:cxn ang="0">
                      <a:pos x="connsiteX1729" y="connsiteY1729"/>
                    </a:cxn>
                    <a:cxn ang="0">
                      <a:pos x="connsiteX1730" y="connsiteY1730"/>
                    </a:cxn>
                    <a:cxn ang="0">
                      <a:pos x="connsiteX1731" y="connsiteY1731"/>
                    </a:cxn>
                    <a:cxn ang="0">
                      <a:pos x="connsiteX1732" y="connsiteY1732"/>
                    </a:cxn>
                    <a:cxn ang="0">
                      <a:pos x="connsiteX1733" y="connsiteY1733"/>
                    </a:cxn>
                    <a:cxn ang="0">
                      <a:pos x="connsiteX1734" y="connsiteY1734"/>
                    </a:cxn>
                    <a:cxn ang="0">
                      <a:pos x="connsiteX1735" y="connsiteY1735"/>
                    </a:cxn>
                    <a:cxn ang="0">
                      <a:pos x="connsiteX1736" y="connsiteY1736"/>
                    </a:cxn>
                    <a:cxn ang="0">
                      <a:pos x="connsiteX1737" y="connsiteY1737"/>
                    </a:cxn>
                    <a:cxn ang="0">
                      <a:pos x="connsiteX1738" y="connsiteY1738"/>
                    </a:cxn>
                    <a:cxn ang="0">
                      <a:pos x="connsiteX1739" y="connsiteY1739"/>
                    </a:cxn>
                    <a:cxn ang="0">
                      <a:pos x="connsiteX1740" y="connsiteY1740"/>
                    </a:cxn>
                    <a:cxn ang="0">
                      <a:pos x="connsiteX1741" y="connsiteY1741"/>
                    </a:cxn>
                    <a:cxn ang="0">
                      <a:pos x="connsiteX1742" y="connsiteY1742"/>
                    </a:cxn>
                    <a:cxn ang="0">
                      <a:pos x="connsiteX1743" y="connsiteY1743"/>
                    </a:cxn>
                    <a:cxn ang="0">
                      <a:pos x="connsiteX1744" y="connsiteY1744"/>
                    </a:cxn>
                    <a:cxn ang="0">
                      <a:pos x="connsiteX1745" y="connsiteY1745"/>
                    </a:cxn>
                    <a:cxn ang="0">
                      <a:pos x="connsiteX1746" y="connsiteY1746"/>
                    </a:cxn>
                    <a:cxn ang="0">
                      <a:pos x="connsiteX1747" y="connsiteY1747"/>
                    </a:cxn>
                    <a:cxn ang="0">
                      <a:pos x="connsiteX1748" y="connsiteY1748"/>
                    </a:cxn>
                    <a:cxn ang="0">
                      <a:pos x="connsiteX1749" y="connsiteY1749"/>
                    </a:cxn>
                    <a:cxn ang="0">
                      <a:pos x="connsiteX1750" y="connsiteY1750"/>
                    </a:cxn>
                    <a:cxn ang="0">
                      <a:pos x="connsiteX1751" y="connsiteY1751"/>
                    </a:cxn>
                    <a:cxn ang="0">
                      <a:pos x="connsiteX1752" y="connsiteY1752"/>
                    </a:cxn>
                    <a:cxn ang="0">
                      <a:pos x="connsiteX1753" y="connsiteY1753"/>
                    </a:cxn>
                    <a:cxn ang="0">
                      <a:pos x="connsiteX1754" y="connsiteY1754"/>
                    </a:cxn>
                    <a:cxn ang="0">
                      <a:pos x="connsiteX1755" y="connsiteY1755"/>
                    </a:cxn>
                    <a:cxn ang="0">
                      <a:pos x="connsiteX1756" y="connsiteY1756"/>
                    </a:cxn>
                    <a:cxn ang="0">
                      <a:pos x="connsiteX1757" y="connsiteY1757"/>
                    </a:cxn>
                    <a:cxn ang="0">
                      <a:pos x="connsiteX1758" y="connsiteY1758"/>
                    </a:cxn>
                    <a:cxn ang="0">
                      <a:pos x="connsiteX1759" y="connsiteY1759"/>
                    </a:cxn>
                    <a:cxn ang="0">
                      <a:pos x="connsiteX1760" y="connsiteY1760"/>
                    </a:cxn>
                    <a:cxn ang="0">
                      <a:pos x="connsiteX1761" y="connsiteY1761"/>
                    </a:cxn>
                    <a:cxn ang="0">
                      <a:pos x="connsiteX1762" y="connsiteY1762"/>
                    </a:cxn>
                    <a:cxn ang="0">
                      <a:pos x="connsiteX1763" y="connsiteY1763"/>
                    </a:cxn>
                    <a:cxn ang="0">
                      <a:pos x="connsiteX1764" y="connsiteY1764"/>
                    </a:cxn>
                    <a:cxn ang="0">
                      <a:pos x="connsiteX1765" y="connsiteY1765"/>
                    </a:cxn>
                    <a:cxn ang="0">
                      <a:pos x="connsiteX1766" y="connsiteY1766"/>
                    </a:cxn>
                    <a:cxn ang="0">
                      <a:pos x="connsiteX1767" y="connsiteY1767"/>
                    </a:cxn>
                    <a:cxn ang="0">
                      <a:pos x="connsiteX1768" y="connsiteY1768"/>
                    </a:cxn>
                    <a:cxn ang="0">
                      <a:pos x="connsiteX1769" y="connsiteY1769"/>
                    </a:cxn>
                    <a:cxn ang="0">
                      <a:pos x="connsiteX1770" y="connsiteY1770"/>
                    </a:cxn>
                    <a:cxn ang="0">
                      <a:pos x="connsiteX1771" y="connsiteY1771"/>
                    </a:cxn>
                    <a:cxn ang="0">
                      <a:pos x="connsiteX1772" y="connsiteY1772"/>
                    </a:cxn>
                    <a:cxn ang="0">
                      <a:pos x="connsiteX1773" y="connsiteY1773"/>
                    </a:cxn>
                    <a:cxn ang="0">
                      <a:pos x="connsiteX1774" y="connsiteY1774"/>
                    </a:cxn>
                    <a:cxn ang="0">
                      <a:pos x="connsiteX1775" y="connsiteY1775"/>
                    </a:cxn>
                    <a:cxn ang="0">
                      <a:pos x="connsiteX1776" y="connsiteY1776"/>
                    </a:cxn>
                    <a:cxn ang="0">
                      <a:pos x="connsiteX1777" y="connsiteY1777"/>
                    </a:cxn>
                    <a:cxn ang="0">
                      <a:pos x="connsiteX1778" y="connsiteY1778"/>
                    </a:cxn>
                    <a:cxn ang="0">
                      <a:pos x="connsiteX1779" y="connsiteY1779"/>
                    </a:cxn>
                    <a:cxn ang="0">
                      <a:pos x="connsiteX1780" y="connsiteY1780"/>
                    </a:cxn>
                    <a:cxn ang="0">
                      <a:pos x="connsiteX1781" y="connsiteY1781"/>
                    </a:cxn>
                    <a:cxn ang="0">
                      <a:pos x="connsiteX1782" y="connsiteY1782"/>
                    </a:cxn>
                    <a:cxn ang="0">
                      <a:pos x="connsiteX1783" y="connsiteY1783"/>
                    </a:cxn>
                    <a:cxn ang="0">
                      <a:pos x="connsiteX1784" y="connsiteY1784"/>
                    </a:cxn>
                    <a:cxn ang="0">
                      <a:pos x="connsiteX1785" y="connsiteY1785"/>
                    </a:cxn>
                    <a:cxn ang="0">
                      <a:pos x="connsiteX1786" y="connsiteY1786"/>
                    </a:cxn>
                    <a:cxn ang="0">
                      <a:pos x="connsiteX1787" y="connsiteY1787"/>
                    </a:cxn>
                    <a:cxn ang="0">
                      <a:pos x="connsiteX1788" y="connsiteY1788"/>
                    </a:cxn>
                    <a:cxn ang="0">
                      <a:pos x="connsiteX1789" y="connsiteY1789"/>
                    </a:cxn>
                    <a:cxn ang="0">
                      <a:pos x="connsiteX1790" y="connsiteY1790"/>
                    </a:cxn>
                    <a:cxn ang="0">
                      <a:pos x="connsiteX1791" y="connsiteY1791"/>
                    </a:cxn>
                    <a:cxn ang="0">
                      <a:pos x="connsiteX1792" y="connsiteY1792"/>
                    </a:cxn>
                    <a:cxn ang="0">
                      <a:pos x="connsiteX1793" y="connsiteY1793"/>
                    </a:cxn>
                    <a:cxn ang="0">
                      <a:pos x="connsiteX1794" y="connsiteY1794"/>
                    </a:cxn>
                    <a:cxn ang="0">
                      <a:pos x="connsiteX1795" y="connsiteY1795"/>
                    </a:cxn>
                    <a:cxn ang="0">
                      <a:pos x="connsiteX1796" y="connsiteY1796"/>
                    </a:cxn>
                    <a:cxn ang="0">
                      <a:pos x="connsiteX1797" y="connsiteY1797"/>
                    </a:cxn>
                    <a:cxn ang="0">
                      <a:pos x="connsiteX1798" y="connsiteY1798"/>
                    </a:cxn>
                    <a:cxn ang="0">
                      <a:pos x="connsiteX1799" y="connsiteY1799"/>
                    </a:cxn>
                    <a:cxn ang="0">
                      <a:pos x="connsiteX1800" y="connsiteY1800"/>
                    </a:cxn>
                    <a:cxn ang="0">
                      <a:pos x="connsiteX1801" y="connsiteY1801"/>
                    </a:cxn>
                    <a:cxn ang="0">
                      <a:pos x="connsiteX1802" y="connsiteY1802"/>
                    </a:cxn>
                    <a:cxn ang="0">
                      <a:pos x="connsiteX1803" y="connsiteY1803"/>
                    </a:cxn>
                    <a:cxn ang="0">
                      <a:pos x="connsiteX1804" y="connsiteY1804"/>
                    </a:cxn>
                    <a:cxn ang="0">
                      <a:pos x="connsiteX1805" y="connsiteY1805"/>
                    </a:cxn>
                    <a:cxn ang="0">
                      <a:pos x="connsiteX1806" y="connsiteY1806"/>
                    </a:cxn>
                    <a:cxn ang="0">
                      <a:pos x="connsiteX1807" y="connsiteY1807"/>
                    </a:cxn>
                    <a:cxn ang="0">
                      <a:pos x="connsiteX1808" y="connsiteY1808"/>
                    </a:cxn>
                    <a:cxn ang="0">
                      <a:pos x="connsiteX1809" y="connsiteY1809"/>
                    </a:cxn>
                    <a:cxn ang="0">
                      <a:pos x="connsiteX1810" y="connsiteY1810"/>
                    </a:cxn>
                    <a:cxn ang="0">
                      <a:pos x="connsiteX1811" y="connsiteY1811"/>
                    </a:cxn>
                    <a:cxn ang="0">
                      <a:pos x="connsiteX1812" y="connsiteY1812"/>
                    </a:cxn>
                    <a:cxn ang="0">
                      <a:pos x="connsiteX1813" y="connsiteY1813"/>
                    </a:cxn>
                    <a:cxn ang="0">
                      <a:pos x="connsiteX1814" y="connsiteY1814"/>
                    </a:cxn>
                    <a:cxn ang="0">
                      <a:pos x="connsiteX1815" y="connsiteY1815"/>
                    </a:cxn>
                    <a:cxn ang="0">
                      <a:pos x="connsiteX1816" y="connsiteY1816"/>
                    </a:cxn>
                    <a:cxn ang="0">
                      <a:pos x="connsiteX1817" y="connsiteY1817"/>
                    </a:cxn>
                    <a:cxn ang="0">
                      <a:pos x="connsiteX1818" y="connsiteY1818"/>
                    </a:cxn>
                    <a:cxn ang="0">
                      <a:pos x="connsiteX1819" y="connsiteY1819"/>
                    </a:cxn>
                    <a:cxn ang="0">
                      <a:pos x="connsiteX1820" y="connsiteY1820"/>
                    </a:cxn>
                    <a:cxn ang="0">
                      <a:pos x="connsiteX1821" y="connsiteY1821"/>
                    </a:cxn>
                    <a:cxn ang="0">
                      <a:pos x="connsiteX1822" y="connsiteY1822"/>
                    </a:cxn>
                    <a:cxn ang="0">
                      <a:pos x="connsiteX1823" y="connsiteY1823"/>
                    </a:cxn>
                    <a:cxn ang="0">
                      <a:pos x="connsiteX1824" y="connsiteY1824"/>
                    </a:cxn>
                    <a:cxn ang="0">
                      <a:pos x="connsiteX1825" y="connsiteY1825"/>
                    </a:cxn>
                    <a:cxn ang="0">
                      <a:pos x="connsiteX1826" y="connsiteY1826"/>
                    </a:cxn>
                    <a:cxn ang="0">
                      <a:pos x="connsiteX1827" y="connsiteY1827"/>
                    </a:cxn>
                    <a:cxn ang="0">
                      <a:pos x="connsiteX1828" y="connsiteY1828"/>
                    </a:cxn>
                    <a:cxn ang="0">
                      <a:pos x="connsiteX1829" y="connsiteY1829"/>
                    </a:cxn>
                    <a:cxn ang="0">
                      <a:pos x="connsiteX1830" y="connsiteY1830"/>
                    </a:cxn>
                    <a:cxn ang="0">
                      <a:pos x="connsiteX1831" y="connsiteY1831"/>
                    </a:cxn>
                    <a:cxn ang="0">
                      <a:pos x="connsiteX1832" y="connsiteY1832"/>
                    </a:cxn>
                    <a:cxn ang="0">
                      <a:pos x="connsiteX1833" y="connsiteY1833"/>
                    </a:cxn>
                    <a:cxn ang="0">
                      <a:pos x="connsiteX1834" y="connsiteY1834"/>
                    </a:cxn>
                    <a:cxn ang="0">
                      <a:pos x="connsiteX1835" y="connsiteY1835"/>
                    </a:cxn>
                    <a:cxn ang="0">
                      <a:pos x="connsiteX1836" y="connsiteY1836"/>
                    </a:cxn>
                    <a:cxn ang="0">
                      <a:pos x="connsiteX1837" y="connsiteY1837"/>
                    </a:cxn>
                    <a:cxn ang="0">
                      <a:pos x="connsiteX1838" y="connsiteY1838"/>
                    </a:cxn>
                    <a:cxn ang="0">
                      <a:pos x="connsiteX1839" y="connsiteY1839"/>
                    </a:cxn>
                    <a:cxn ang="0">
                      <a:pos x="connsiteX1840" y="connsiteY1840"/>
                    </a:cxn>
                    <a:cxn ang="0">
                      <a:pos x="connsiteX1841" y="connsiteY1841"/>
                    </a:cxn>
                    <a:cxn ang="0">
                      <a:pos x="connsiteX1842" y="connsiteY1842"/>
                    </a:cxn>
                    <a:cxn ang="0">
                      <a:pos x="connsiteX1843" y="connsiteY1843"/>
                    </a:cxn>
                    <a:cxn ang="0">
                      <a:pos x="connsiteX1844" y="connsiteY1844"/>
                    </a:cxn>
                    <a:cxn ang="0">
                      <a:pos x="connsiteX1845" y="connsiteY1845"/>
                    </a:cxn>
                    <a:cxn ang="0">
                      <a:pos x="connsiteX1846" y="connsiteY1846"/>
                    </a:cxn>
                    <a:cxn ang="0">
                      <a:pos x="connsiteX1847" y="connsiteY1847"/>
                    </a:cxn>
                    <a:cxn ang="0">
                      <a:pos x="connsiteX1848" y="connsiteY1848"/>
                    </a:cxn>
                    <a:cxn ang="0">
                      <a:pos x="connsiteX1849" y="connsiteY1849"/>
                    </a:cxn>
                    <a:cxn ang="0">
                      <a:pos x="connsiteX1850" y="connsiteY1850"/>
                    </a:cxn>
                    <a:cxn ang="0">
                      <a:pos x="connsiteX1851" y="connsiteY1851"/>
                    </a:cxn>
                    <a:cxn ang="0">
                      <a:pos x="connsiteX1852" y="connsiteY1852"/>
                    </a:cxn>
                    <a:cxn ang="0">
                      <a:pos x="connsiteX1853" y="connsiteY1853"/>
                    </a:cxn>
                    <a:cxn ang="0">
                      <a:pos x="connsiteX1854" y="connsiteY1854"/>
                    </a:cxn>
                    <a:cxn ang="0">
                      <a:pos x="connsiteX1855" y="connsiteY1855"/>
                    </a:cxn>
                    <a:cxn ang="0">
                      <a:pos x="connsiteX1856" y="connsiteY1856"/>
                    </a:cxn>
                    <a:cxn ang="0">
                      <a:pos x="connsiteX1857" y="connsiteY1857"/>
                    </a:cxn>
                    <a:cxn ang="0">
                      <a:pos x="connsiteX1858" y="connsiteY1858"/>
                    </a:cxn>
                    <a:cxn ang="0">
                      <a:pos x="connsiteX1859" y="connsiteY1859"/>
                    </a:cxn>
                    <a:cxn ang="0">
                      <a:pos x="connsiteX1860" y="connsiteY1860"/>
                    </a:cxn>
                    <a:cxn ang="0">
                      <a:pos x="connsiteX1861" y="connsiteY1861"/>
                    </a:cxn>
                    <a:cxn ang="0">
                      <a:pos x="connsiteX1862" y="connsiteY1862"/>
                    </a:cxn>
                    <a:cxn ang="0">
                      <a:pos x="connsiteX1863" y="connsiteY1863"/>
                    </a:cxn>
                    <a:cxn ang="0">
                      <a:pos x="connsiteX1864" y="connsiteY1864"/>
                    </a:cxn>
                    <a:cxn ang="0">
                      <a:pos x="connsiteX1865" y="connsiteY1865"/>
                    </a:cxn>
                    <a:cxn ang="0">
                      <a:pos x="connsiteX1866" y="connsiteY1866"/>
                    </a:cxn>
                    <a:cxn ang="0">
                      <a:pos x="connsiteX1867" y="connsiteY1867"/>
                    </a:cxn>
                    <a:cxn ang="0">
                      <a:pos x="connsiteX1868" y="connsiteY1868"/>
                    </a:cxn>
                    <a:cxn ang="0">
                      <a:pos x="connsiteX1869" y="connsiteY1869"/>
                    </a:cxn>
                    <a:cxn ang="0">
                      <a:pos x="connsiteX1870" y="connsiteY1870"/>
                    </a:cxn>
                    <a:cxn ang="0">
                      <a:pos x="connsiteX1871" y="connsiteY1871"/>
                    </a:cxn>
                    <a:cxn ang="0">
                      <a:pos x="connsiteX1872" y="connsiteY1872"/>
                    </a:cxn>
                    <a:cxn ang="0">
                      <a:pos x="connsiteX1873" y="connsiteY1873"/>
                    </a:cxn>
                    <a:cxn ang="0">
                      <a:pos x="connsiteX1874" y="connsiteY1874"/>
                    </a:cxn>
                    <a:cxn ang="0">
                      <a:pos x="connsiteX1875" y="connsiteY1875"/>
                    </a:cxn>
                    <a:cxn ang="0">
                      <a:pos x="connsiteX1876" y="connsiteY1876"/>
                    </a:cxn>
                    <a:cxn ang="0">
                      <a:pos x="connsiteX1877" y="connsiteY1877"/>
                    </a:cxn>
                    <a:cxn ang="0">
                      <a:pos x="connsiteX1878" y="connsiteY1878"/>
                    </a:cxn>
                    <a:cxn ang="0">
                      <a:pos x="connsiteX1879" y="connsiteY1879"/>
                    </a:cxn>
                    <a:cxn ang="0">
                      <a:pos x="connsiteX1880" y="connsiteY1880"/>
                    </a:cxn>
                    <a:cxn ang="0">
                      <a:pos x="connsiteX1881" y="connsiteY1881"/>
                    </a:cxn>
                    <a:cxn ang="0">
                      <a:pos x="connsiteX1882" y="connsiteY1882"/>
                    </a:cxn>
                    <a:cxn ang="0">
                      <a:pos x="connsiteX1883" y="connsiteY1883"/>
                    </a:cxn>
                    <a:cxn ang="0">
                      <a:pos x="connsiteX1884" y="connsiteY1884"/>
                    </a:cxn>
                    <a:cxn ang="0">
                      <a:pos x="connsiteX1885" y="connsiteY1885"/>
                    </a:cxn>
                    <a:cxn ang="0">
                      <a:pos x="connsiteX1886" y="connsiteY1886"/>
                    </a:cxn>
                    <a:cxn ang="0">
                      <a:pos x="connsiteX1887" y="connsiteY1887"/>
                    </a:cxn>
                    <a:cxn ang="0">
                      <a:pos x="connsiteX1888" y="connsiteY1888"/>
                    </a:cxn>
                    <a:cxn ang="0">
                      <a:pos x="connsiteX1889" y="connsiteY1889"/>
                    </a:cxn>
                    <a:cxn ang="0">
                      <a:pos x="connsiteX1890" y="connsiteY1890"/>
                    </a:cxn>
                    <a:cxn ang="0">
                      <a:pos x="connsiteX1891" y="connsiteY1891"/>
                    </a:cxn>
                    <a:cxn ang="0">
                      <a:pos x="connsiteX1892" y="connsiteY1892"/>
                    </a:cxn>
                    <a:cxn ang="0">
                      <a:pos x="connsiteX1893" y="connsiteY1893"/>
                    </a:cxn>
                    <a:cxn ang="0">
                      <a:pos x="connsiteX1894" y="connsiteY1894"/>
                    </a:cxn>
                    <a:cxn ang="0">
                      <a:pos x="connsiteX1895" y="connsiteY1895"/>
                    </a:cxn>
                    <a:cxn ang="0">
                      <a:pos x="connsiteX1896" y="connsiteY1896"/>
                    </a:cxn>
                    <a:cxn ang="0">
                      <a:pos x="connsiteX1897" y="connsiteY1897"/>
                    </a:cxn>
                    <a:cxn ang="0">
                      <a:pos x="connsiteX1898" y="connsiteY1898"/>
                    </a:cxn>
                    <a:cxn ang="0">
                      <a:pos x="connsiteX1899" y="connsiteY1899"/>
                    </a:cxn>
                    <a:cxn ang="0">
                      <a:pos x="connsiteX1900" y="connsiteY1900"/>
                    </a:cxn>
                    <a:cxn ang="0">
                      <a:pos x="connsiteX1901" y="connsiteY1901"/>
                    </a:cxn>
                    <a:cxn ang="0">
                      <a:pos x="connsiteX1902" y="connsiteY1902"/>
                    </a:cxn>
                    <a:cxn ang="0">
                      <a:pos x="connsiteX1903" y="connsiteY1903"/>
                    </a:cxn>
                    <a:cxn ang="0">
                      <a:pos x="connsiteX1904" y="connsiteY1904"/>
                    </a:cxn>
                    <a:cxn ang="0">
                      <a:pos x="connsiteX1905" y="connsiteY1905"/>
                    </a:cxn>
                    <a:cxn ang="0">
                      <a:pos x="connsiteX1906" y="connsiteY1906"/>
                    </a:cxn>
                    <a:cxn ang="0">
                      <a:pos x="connsiteX1907" y="connsiteY1907"/>
                    </a:cxn>
                    <a:cxn ang="0">
                      <a:pos x="connsiteX1908" y="connsiteY1908"/>
                    </a:cxn>
                    <a:cxn ang="0">
                      <a:pos x="connsiteX1909" y="connsiteY1909"/>
                    </a:cxn>
                    <a:cxn ang="0">
                      <a:pos x="connsiteX1910" y="connsiteY1910"/>
                    </a:cxn>
                    <a:cxn ang="0">
                      <a:pos x="connsiteX1911" y="connsiteY1911"/>
                    </a:cxn>
                    <a:cxn ang="0">
                      <a:pos x="connsiteX1912" y="connsiteY1912"/>
                    </a:cxn>
                    <a:cxn ang="0">
                      <a:pos x="connsiteX1913" y="connsiteY1913"/>
                    </a:cxn>
                    <a:cxn ang="0">
                      <a:pos x="connsiteX1914" y="connsiteY1914"/>
                    </a:cxn>
                    <a:cxn ang="0">
                      <a:pos x="connsiteX1915" y="connsiteY1915"/>
                    </a:cxn>
                    <a:cxn ang="0">
                      <a:pos x="connsiteX1916" y="connsiteY1916"/>
                    </a:cxn>
                    <a:cxn ang="0">
                      <a:pos x="connsiteX1917" y="connsiteY1917"/>
                    </a:cxn>
                    <a:cxn ang="0">
                      <a:pos x="connsiteX1918" y="connsiteY1918"/>
                    </a:cxn>
                    <a:cxn ang="0">
                      <a:pos x="connsiteX1919" y="connsiteY1919"/>
                    </a:cxn>
                    <a:cxn ang="0">
                      <a:pos x="connsiteX1920" y="connsiteY1920"/>
                    </a:cxn>
                    <a:cxn ang="0">
                      <a:pos x="connsiteX1921" y="connsiteY1921"/>
                    </a:cxn>
                    <a:cxn ang="0">
                      <a:pos x="connsiteX1922" y="connsiteY1922"/>
                    </a:cxn>
                    <a:cxn ang="0">
                      <a:pos x="connsiteX1923" y="connsiteY1923"/>
                    </a:cxn>
                    <a:cxn ang="0">
                      <a:pos x="connsiteX1924" y="connsiteY1924"/>
                    </a:cxn>
                    <a:cxn ang="0">
                      <a:pos x="connsiteX1925" y="connsiteY1925"/>
                    </a:cxn>
                    <a:cxn ang="0">
                      <a:pos x="connsiteX1926" y="connsiteY1926"/>
                    </a:cxn>
                    <a:cxn ang="0">
                      <a:pos x="connsiteX1927" y="connsiteY1927"/>
                    </a:cxn>
                    <a:cxn ang="0">
                      <a:pos x="connsiteX1928" y="connsiteY1928"/>
                    </a:cxn>
                    <a:cxn ang="0">
                      <a:pos x="connsiteX1929" y="connsiteY1929"/>
                    </a:cxn>
                    <a:cxn ang="0">
                      <a:pos x="connsiteX1930" y="connsiteY1930"/>
                    </a:cxn>
                    <a:cxn ang="0">
                      <a:pos x="connsiteX1931" y="connsiteY1931"/>
                    </a:cxn>
                    <a:cxn ang="0">
                      <a:pos x="connsiteX1932" y="connsiteY1932"/>
                    </a:cxn>
                    <a:cxn ang="0">
                      <a:pos x="connsiteX1933" y="connsiteY1933"/>
                    </a:cxn>
                    <a:cxn ang="0">
                      <a:pos x="connsiteX1934" y="connsiteY1934"/>
                    </a:cxn>
                    <a:cxn ang="0">
                      <a:pos x="connsiteX1935" y="connsiteY1935"/>
                    </a:cxn>
                    <a:cxn ang="0">
                      <a:pos x="connsiteX1936" y="connsiteY1936"/>
                    </a:cxn>
                    <a:cxn ang="0">
                      <a:pos x="connsiteX1937" y="connsiteY1937"/>
                    </a:cxn>
                    <a:cxn ang="0">
                      <a:pos x="connsiteX1938" y="connsiteY1938"/>
                    </a:cxn>
                    <a:cxn ang="0">
                      <a:pos x="connsiteX1939" y="connsiteY1939"/>
                    </a:cxn>
                    <a:cxn ang="0">
                      <a:pos x="connsiteX1940" y="connsiteY1940"/>
                    </a:cxn>
                    <a:cxn ang="0">
                      <a:pos x="connsiteX1941" y="connsiteY1941"/>
                    </a:cxn>
                    <a:cxn ang="0">
                      <a:pos x="connsiteX1942" y="connsiteY1942"/>
                    </a:cxn>
                    <a:cxn ang="0">
                      <a:pos x="connsiteX1943" y="connsiteY1943"/>
                    </a:cxn>
                    <a:cxn ang="0">
                      <a:pos x="connsiteX1944" y="connsiteY1944"/>
                    </a:cxn>
                    <a:cxn ang="0">
                      <a:pos x="connsiteX1945" y="connsiteY1945"/>
                    </a:cxn>
                    <a:cxn ang="0">
                      <a:pos x="connsiteX1946" y="connsiteY1946"/>
                    </a:cxn>
                    <a:cxn ang="0">
                      <a:pos x="connsiteX1947" y="connsiteY1947"/>
                    </a:cxn>
                    <a:cxn ang="0">
                      <a:pos x="connsiteX1948" y="connsiteY1948"/>
                    </a:cxn>
                    <a:cxn ang="0">
                      <a:pos x="connsiteX1949" y="connsiteY1949"/>
                    </a:cxn>
                    <a:cxn ang="0">
                      <a:pos x="connsiteX1950" y="connsiteY1950"/>
                    </a:cxn>
                    <a:cxn ang="0">
                      <a:pos x="connsiteX1951" y="connsiteY1951"/>
                    </a:cxn>
                    <a:cxn ang="0">
                      <a:pos x="connsiteX1952" y="connsiteY1952"/>
                    </a:cxn>
                    <a:cxn ang="0">
                      <a:pos x="connsiteX1953" y="connsiteY1953"/>
                    </a:cxn>
                    <a:cxn ang="0">
                      <a:pos x="connsiteX1954" y="connsiteY1954"/>
                    </a:cxn>
                    <a:cxn ang="0">
                      <a:pos x="connsiteX1955" y="connsiteY1955"/>
                    </a:cxn>
                    <a:cxn ang="0">
                      <a:pos x="connsiteX1956" y="connsiteY1956"/>
                    </a:cxn>
                    <a:cxn ang="0">
                      <a:pos x="connsiteX1957" y="connsiteY1957"/>
                    </a:cxn>
                    <a:cxn ang="0">
                      <a:pos x="connsiteX1958" y="connsiteY1958"/>
                    </a:cxn>
                    <a:cxn ang="0">
                      <a:pos x="connsiteX1959" y="connsiteY1959"/>
                    </a:cxn>
                    <a:cxn ang="0">
                      <a:pos x="connsiteX1960" y="connsiteY1960"/>
                    </a:cxn>
                    <a:cxn ang="0">
                      <a:pos x="connsiteX1961" y="connsiteY1961"/>
                    </a:cxn>
                    <a:cxn ang="0">
                      <a:pos x="connsiteX1962" y="connsiteY1962"/>
                    </a:cxn>
                    <a:cxn ang="0">
                      <a:pos x="connsiteX1963" y="connsiteY1963"/>
                    </a:cxn>
                    <a:cxn ang="0">
                      <a:pos x="connsiteX1964" y="connsiteY1964"/>
                    </a:cxn>
                    <a:cxn ang="0">
                      <a:pos x="connsiteX1965" y="connsiteY1965"/>
                    </a:cxn>
                    <a:cxn ang="0">
                      <a:pos x="connsiteX1966" y="connsiteY1966"/>
                    </a:cxn>
                    <a:cxn ang="0">
                      <a:pos x="connsiteX1967" y="connsiteY1967"/>
                    </a:cxn>
                    <a:cxn ang="0">
                      <a:pos x="connsiteX1968" y="connsiteY1968"/>
                    </a:cxn>
                    <a:cxn ang="0">
                      <a:pos x="connsiteX1969" y="connsiteY1969"/>
                    </a:cxn>
                    <a:cxn ang="0">
                      <a:pos x="connsiteX1970" y="connsiteY1970"/>
                    </a:cxn>
                    <a:cxn ang="0">
                      <a:pos x="connsiteX1971" y="connsiteY1971"/>
                    </a:cxn>
                    <a:cxn ang="0">
                      <a:pos x="connsiteX1972" y="connsiteY1972"/>
                    </a:cxn>
                    <a:cxn ang="0">
                      <a:pos x="connsiteX1973" y="connsiteY1973"/>
                    </a:cxn>
                    <a:cxn ang="0">
                      <a:pos x="connsiteX1974" y="connsiteY1974"/>
                    </a:cxn>
                    <a:cxn ang="0">
                      <a:pos x="connsiteX1975" y="connsiteY1975"/>
                    </a:cxn>
                    <a:cxn ang="0">
                      <a:pos x="connsiteX1976" y="connsiteY1976"/>
                    </a:cxn>
                    <a:cxn ang="0">
                      <a:pos x="connsiteX1977" y="connsiteY1977"/>
                    </a:cxn>
                    <a:cxn ang="0">
                      <a:pos x="connsiteX1978" y="connsiteY1978"/>
                    </a:cxn>
                    <a:cxn ang="0">
                      <a:pos x="connsiteX1979" y="connsiteY1979"/>
                    </a:cxn>
                    <a:cxn ang="0">
                      <a:pos x="connsiteX1980" y="connsiteY1980"/>
                    </a:cxn>
                    <a:cxn ang="0">
                      <a:pos x="connsiteX1981" y="connsiteY1981"/>
                    </a:cxn>
                    <a:cxn ang="0">
                      <a:pos x="connsiteX1982" y="connsiteY1982"/>
                    </a:cxn>
                    <a:cxn ang="0">
                      <a:pos x="connsiteX1983" y="connsiteY1983"/>
                    </a:cxn>
                    <a:cxn ang="0">
                      <a:pos x="connsiteX1984" y="connsiteY1984"/>
                    </a:cxn>
                    <a:cxn ang="0">
                      <a:pos x="connsiteX1985" y="connsiteY1985"/>
                    </a:cxn>
                    <a:cxn ang="0">
                      <a:pos x="connsiteX1986" y="connsiteY1986"/>
                    </a:cxn>
                    <a:cxn ang="0">
                      <a:pos x="connsiteX1987" y="connsiteY1987"/>
                    </a:cxn>
                    <a:cxn ang="0">
                      <a:pos x="connsiteX1988" y="connsiteY1988"/>
                    </a:cxn>
                    <a:cxn ang="0">
                      <a:pos x="connsiteX1989" y="connsiteY1989"/>
                    </a:cxn>
                    <a:cxn ang="0">
                      <a:pos x="connsiteX1990" y="connsiteY1990"/>
                    </a:cxn>
                    <a:cxn ang="0">
                      <a:pos x="connsiteX1991" y="connsiteY1991"/>
                    </a:cxn>
                    <a:cxn ang="0">
                      <a:pos x="connsiteX1992" y="connsiteY1992"/>
                    </a:cxn>
                    <a:cxn ang="0">
                      <a:pos x="connsiteX1993" y="connsiteY1993"/>
                    </a:cxn>
                    <a:cxn ang="0">
                      <a:pos x="connsiteX1994" y="connsiteY1994"/>
                    </a:cxn>
                    <a:cxn ang="0">
                      <a:pos x="connsiteX1995" y="connsiteY1995"/>
                    </a:cxn>
                    <a:cxn ang="0">
                      <a:pos x="connsiteX1996" y="connsiteY1996"/>
                    </a:cxn>
                    <a:cxn ang="0">
                      <a:pos x="connsiteX1997" y="connsiteY1997"/>
                    </a:cxn>
                    <a:cxn ang="0">
                      <a:pos x="connsiteX1998" y="connsiteY1998"/>
                    </a:cxn>
                    <a:cxn ang="0">
                      <a:pos x="connsiteX1999" y="connsiteY1999"/>
                    </a:cxn>
                    <a:cxn ang="0">
                      <a:pos x="connsiteX2000" y="connsiteY2000"/>
                    </a:cxn>
                    <a:cxn ang="0">
                      <a:pos x="connsiteX2001" y="connsiteY2001"/>
                    </a:cxn>
                    <a:cxn ang="0">
                      <a:pos x="connsiteX2002" y="connsiteY2002"/>
                    </a:cxn>
                    <a:cxn ang="0">
                      <a:pos x="connsiteX2003" y="connsiteY2003"/>
                    </a:cxn>
                    <a:cxn ang="0">
                      <a:pos x="connsiteX2004" y="connsiteY2004"/>
                    </a:cxn>
                    <a:cxn ang="0">
                      <a:pos x="connsiteX2005" y="connsiteY2005"/>
                    </a:cxn>
                    <a:cxn ang="0">
                      <a:pos x="connsiteX2006" y="connsiteY2006"/>
                    </a:cxn>
                    <a:cxn ang="0">
                      <a:pos x="connsiteX2007" y="connsiteY2007"/>
                    </a:cxn>
                    <a:cxn ang="0">
                      <a:pos x="connsiteX2008" y="connsiteY2008"/>
                    </a:cxn>
                    <a:cxn ang="0">
                      <a:pos x="connsiteX2009" y="connsiteY2009"/>
                    </a:cxn>
                    <a:cxn ang="0">
                      <a:pos x="connsiteX2010" y="connsiteY2010"/>
                    </a:cxn>
                    <a:cxn ang="0">
                      <a:pos x="connsiteX2011" y="connsiteY2011"/>
                    </a:cxn>
                    <a:cxn ang="0">
                      <a:pos x="connsiteX2012" y="connsiteY2012"/>
                    </a:cxn>
                    <a:cxn ang="0">
                      <a:pos x="connsiteX2013" y="connsiteY2013"/>
                    </a:cxn>
                    <a:cxn ang="0">
                      <a:pos x="connsiteX2014" y="connsiteY2014"/>
                    </a:cxn>
                    <a:cxn ang="0">
                      <a:pos x="connsiteX2015" y="connsiteY2015"/>
                    </a:cxn>
                    <a:cxn ang="0">
                      <a:pos x="connsiteX2016" y="connsiteY2016"/>
                    </a:cxn>
                    <a:cxn ang="0">
                      <a:pos x="connsiteX2017" y="connsiteY2017"/>
                    </a:cxn>
                    <a:cxn ang="0">
                      <a:pos x="connsiteX2018" y="connsiteY2018"/>
                    </a:cxn>
                    <a:cxn ang="0">
                      <a:pos x="connsiteX2019" y="connsiteY2019"/>
                    </a:cxn>
                    <a:cxn ang="0">
                      <a:pos x="connsiteX2020" y="connsiteY2020"/>
                    </a:cxn>
                    <a:cxn ang="0">
                      <a:pos x="connsiteX2021" y="connsiteY2021"/>
                    </a:cxn>
                    <a:cxn ang="0">
                      <a:pos x="connsiteX2022" y="connsiteY2022"/>
                    </a:cxn>
                    <a:cxn ang="0">
                      <a:pos x="connsiteX2023" y="connsiteY2023"/>
                    </a:cxn>
                    <a:cxn ang="0">
                      <a:pos x="connsiteX2024" y="connsiteY2024"/>
                    </a:cxn>
                    <a:cxn ang="0">
                      <a:pos x="connsiteX2025" y="connsiteY2025"/>
                    </a:cxn>
                    <a:cxn ang="0">
                      <a:pos x="connsiteX2026" y="connsiteY2026"/>
                    </a:cxn>
                    <a:cxn ang="0">
                      <a:pos x="connsiteX2027" y="connsiteY2027"/>
                    </a:cxn>
                    <a:cxn ang="0">
                      <a:pos x="connsiteX2028" y="connsiteY2028"/>
                    </a:cxn>
                    <a:cxn ang="0">
                      <a:pos x="connsiteX2029" y="connsiteY2029"/>
                    </a:cxn>
                    <a:cxn ang="0">
                      <a:pos x="connsiteX2030" y="connsiteY2030"/>
                    </a:cxn>
                    <a:cxn ang="0">
                      <a:pos x="connsiteX2031" y="connsiteY2031"/>
                    </a:cxn>
                    <a:cxn ang="0">
                      <a:pos x="connsiteX2032" y="connsiteY2032"/>
                    </a:cxn>
                    <a:cxn ang="0">
                      <a:pos x="connsiteX2033" y="connsiteY2033"/>
                    </a:cxn>
                    <a:cxn ang="0">
                      <a:pos x="connsiteX2034" y="connsiteY2034"/>
                    </a:cxn>
                    <a:cxn ang="0">
                      <a:pos x="connsiteX2035" y="connsiteY2035"/>
                    </a:cxn>
                    <a:cxn ang="0">
                      <a:pos x="connsiteX2036" y="connsiteY2036"/>
                    </a:cxn>
                    <a:cxn ang="0">
                      <a:pos x="connsiteX2037" y="connsiteY2037"/>
                    </a:cxn>
                    <a:cxn ang="0">
                      <a:pos x="connsiteX2038" y="connsiteY2038"/>
                    </a:cxn>
                    <a:cxn ang="0">
                      <a:pos x="connsiteX2039" y="connsiteY2039"/>
                    </a:cxn>
                    <a:cxn ang="0">
                      <a:pos x="connsiteX2040" y="connsiteY2040"/>
                    </a:cxn>
                    <a:cxn ang="0">
                      <a:pos x="connsiteX2041" y="connsiteY2041"/>
                    </a:cxn>
                    <a:cxn ang="0">
                      <a:pos x="connsiteX2042" y="connsiteY2042"/>
                    </a:cxn>
                    <a:cxn ang="0">
                      <a:pos x="connsiteX2043" y="connsiteY2043"/>
                    </a:cxn>
                    <a:cxn ang="0">
                      <a:pos x="connsiteX2044" y="connsiteY2044"/>
                    </a:cxn>
                    <a:cxn ang="0">
                      <a:pos x="connsiteX2045" y="connsiteY2045"/>
                    </a:cxn>
                    <a:cxn ang="0">
                      <a:pos x="connsiteX2046" y="connsiteY2046"/>
                    </a:cxn>
                    <a:cxn ang="0">
                      <a:pos x="connsiteX2047" y="connsiteY2047"/>
                    </a:cxn>
                    <a:cxn ang="0">
                      <a:pos x="connsiteX2048" y="connsiteY2048"/>
                    </a:cxn>
                    <a:cxn ang="0">
                      <a:pos x="connsiteX2049" y="connsiteY2049"/>
                    </a:cxn>
                    <a:cxn ang="0">
                      <a:pos x="connsiteX2050" y="connsiteY2050"/>
                    </a:cxn>
                    <a:cxn ang="0">
                      <a:pos x="connsiteX2051" y="connsiteY2051"/>
                    </a:cxn>
                    <a:cxn ang="0">
                      <a:pos x="connsiteX2052" y="connsiteY2052"/>
                    </a:cxn>
                    <a:cxn ang="0">
                      <a:pos x="connsiteX2053" y="connsiteY2053"/>
                    </a:cxn>
                    <a:cxn ang="0">
                      <a:pos x="connsiteX2054" y="connsiteY2054"/>
                    </a:cxn>
                    <a:cxn ang="0">
                      <a:pos x="connsiteX2055" y="connsiteY2055"/>
                    </a:cxn>
                    <a:cxn ang="0">
                      <a:pos x="connsiteX2056" y="connsiteY2056"/>
                    </a:cxn>
                    <a:cxn ang="0">
                      <a:pos x="connsiteX2057" y="connsiteY2057"/>
                    </a:cxn>
                    <a:cxn ang="0">
                      <a:pos x="connsiteX2058" y="connsiteY2058"/>
                    </a:cxn>
                    <a:cxn ang="0">
                      <a:pos x="connsiteX2059" y="connsiteY2059"/>
                    </a:cxn>
                    <a:cxn ang="0">
                      <a:pos x="connsiteX2060" y="connsiteY2060"/>
                    </a:cxn>
                    <a:cxn ang="0">
                      <a:pos x="connsiteX2061" y="connsiteY2061"/>
                    </a:cxn>
                    <a:cxn ang="0">
                      <a:pos x="connsiteX2062" y="connsiteY2062"/>
                    </a:cxn>
                    <a:cxn ang="0">
                      <a:pos x="connsiteX2063" y="connsiteY2063"/>
                    </a:cxn>
                    <a:cxn ang="0">
                      <a:pos x="connsiteX2064" y="connsiteY2064"/>
                    </a:cxn>
                    <a:cxn ang="0">
                      <a:pos x="connsiteX2065" y="connsiteY2065"/>
                    </a:cxn>
                    <a:cxn ang="0">
                      <a:pos x="connsiteX2066" y="connsiteY2066"/>
                    </a:cxn>
                    <a:cxn ang="0">
                      <a:pos x="connsiteX2067" y="connsiteY2067"/>
                    </a:cxn>
                    <a:cxn ang="0">
                      <a:pos x="connsiteX2068" y="connsiteY2068"/>
                    </a:cxn>
                    <a:cxn ang="0">
                      <a:pos x="connsiteX2069" y="connsiteY2069"/>
                    </a:cxn>
                    <a:cxn ang="0">
                      <a:pos x="connsiteX2070" y="connsiteY2070"/>
                    </a:cxn>
                    <a:cxn ang="0">
                      <a:pos x="connsiteX2071" y="connsiteY2071"/>
                    </a:cxn>
                    <a:cxn ang="0">
                      <a:pos x="connsiteX2072" y="connsiteY2072"/>
                    </a:cxn>
                    <a:cxn ang="0">
                      <a:pos x="connsiteX2073" y="connsiteY2073"/>
                    </a:cxn>
                    <a:cxn ang="0">
                      <a:pos x="connsiteX2074" y="connsiteY2074"/>
                    </a:cxn>
                    <a:cxn ang="0">
                      <a:pos x="connsiteX2075" y="connsiteY2075"/>
                    </a:cxn>
                    <a:cxn ang="0">
                      <a:pos x="connsiteX2076" y="connsiteY2076"/>
                    </a:cxn>
                    <a:cxn ang="0">
                      <a:pos x="connsiteX2077" y="connsiteY2077"/>
                    </a:cxn>
                    <a:cxn ang="0">
                      <a:pos x="connsiteX2078" y="connsiteY2078"/>
                    </a:cxn>
                    <a:cxn ang="0">
                      <a:pos x="connsiteX2079" y="connsiteY2079"/>
                    </a:cxn>
                    <a:cxn ang="0">
                      <a:pos x="connsiteX2080" y="connsiteY2080"/>
                    </a:cxn>
                    <a:cxn ang="0">
                      <a:pos x="connsiteX2081" y="connsiteY2081"/>
                    </a:cxn>
                    <a:cxn ang="0">
                      <a:pos x="connsiteX2082" y="connsiteY2082"/>
                    </a:cxn>
                    <a:cxn ang="0">
                      <a:pos x="connsiteX2083" y="connsiteY2083"/>
                    </a:cxn>
                    <a:cxn ang="0">
                      <a:pos x="connsiteX2084" y="connsiteY2084"/>
                    </a:cxn>
                    <a:cxn ang="0">
                      <a:pos x="connsiteX2085" y="connsiteY2085"/>
                    </a:cxn>
                    <a:cxn ang="0">
                      <a:pos x="connsiteX2086" y="connsiteY2086"/>
                    </a:cxn>
                    <a:cxn ang="0">
                      <a:pos x="connsiteX2087" y="connsiteY2087"/>
                    </a:cxn>
                  </a:cxnLst>
                  <a:rect l="l" t="t" r="r" b="b"/>
                  <a:pathLst>
                    <a:path w="2420099" h="1530350">
                      <a:moveTo>
                        <a:pt x="961405" y="1439174"/>
                      </a:moveTo>
                      <a:lnTo>
                        <a:pt x="909777" y="1472773"/>
                      </a:lnTo>
                      <a:lnTo>
                        <a:pt x="961405" y="1506371"/>
                      </a:lnTo>
                      <a:lnTo>
                        <a:pt x="1013031" y="1472772"/>
                      </a:lnTo>
                      <a:close/>
                      <a:moveTo>
                        <a:pt x="1097057" y="1439173"/>
                      </a:moveTo>
                      <a:lnTo>
                        <a:pt x="1045430" y="1472773"/>
                      </a:lnTo>
                      <a:lnTo>
                        <a:pt x="1097058" y="1506371"/>
                      </a:lnTo>
                      <a:lnTo>
                        <a:pt x="1148677" y="1472771"/>
                      </a:lnTo>
                      <a:close/>
                      <a:moveTo>
                        <a:pt x="1232701" y="1439172"/>
                      </a:moveTo>
                      <a:lnTo>
                        <a:pt x="1181074" y="1472771"/>
                      </a:lnTo>
                      <a:lnTo>
                        <a:pt x="1232701" y="1506371"/>
                      </a:lnTo>
                      <a:lnTo>
                        <a:pt x="1284328" y="1472771"/>
                      </a:lnTo>
                      <a:close/>
                      <a:moveTo>
                        <a:pt x="1368352" y="1439171"/>
                      </a:moveTo>
                      <a:lnTo>
                        <a:pt x="1316725" y="1472771"/>
                      </a:lnTo>
                      <a:lnTo>
                        <a:pt x="1368353" y="1506371"/>
                      </a:lnTo>
                      <a:lnTo>
                        <a:pt x="1419980" y="1472772"/>
                      </a:lnTo>
                      <a:close/>
                      <a:moveTo>
                        <a:pt x="1029232" y="1395032"/>
                      </a:moveTo>
                      <a:lnTo>
                        <a:pt x="977604" y="1428632"/>
                      </a:lnTo>
                      <a:lnTo>
                        <a:pt x="1029231" y="1462230"/>
                      </a:lnTo>
                      <a:lnTo>
                        <a:pt x="1080856" y="1428630"/>
                      </a:lnTo>
                      <a:close/>
                      <a:moveTo>
                        <a:pt x="757929" y="1395032"/>
                      </a:moveTo>
                      <a:lnTo>
                        <a:pt x="706304" y="1428632"/>
                      </a:lnTo>
                      <a:lnTo>
                        <a:pt x="757927" y="1462231"/>
                      </a:lnTo>
                      <a:lnTo>
                        <a:pt x="809558" y="1428631"/>
                      </a:lnTo>
                      <a:close/>
                      <a:moveTo>
                        <a:pt x="893577" y="1395032"/>
                      </a:moveTo>
                      <a:lnTo>
                        <a:pt x="841954" y="1428631"/>
                      </a:lnTo>
                      <a:lnTo>
                        <a:pt x="893580" y="1462231"/>
                      </a:lnTo>
                      <a:lnTo>
                        <a:pt x="945207" y="1428632"/>
                      </a:lnTo>
                      <a:close/>
                      <a:moveTo>
                        <a:pt x="1164877" y="1395031"/>
                      </a:moveTo>
                      <a:lnTo>
                        <a:pt x="1113249" y="1428630"/>
                      </a:lnTo>
                      <a:lnTo>
                        <a:pt x="1164876" y="1462229"/>
                      </a:lnTo>
                      <a:lnTo>
                        <a:pt x="1216503" y="1428630"/>
                      </a:lnTo>
                      <a:close/>
                      <a:moveTo>
                        <a:pt x="1571828" y="1395030"/>
                      </a:moveTo>
                      <a:lnTo>
                        <a:pt x="1520201" y="1428630"/>
                      </a:lnTo>
                      <a:lnTo>
                        <a:pt x="1571828" y="1462229"/>
                      </a:lnTo>
                      <a:lnTo>
                        <a:pt x="1623455" y="1428629"/>
                      </a:lnTo>
                      <a:close/>
                      <a:moveTo>
                        <a:pt x="1436178" y="1395030"/>
                      </a:moveTo>
                      <a:lnTo>
                        <a:pt x="1384551" y="1428629"/>
                      </a:lnTo>
                      <a:lnTo>
                        <a:pt x="1436179" y="1462229"/>
                      </a:lnTo>
                      <a:lnTo>
                        <a:pt x="1487806" y="1428630"/>
                      </a:lnTo>
                      <a:close/>
                      <a:moveTo>
                        <a:pt x="1300527" y="1395030"/>
                      </a:moveTo>
                      <a:lnTo>
                        <a:pt x="1248899" y="1428630"/>
                      </a:lnTo>
                      <a:lnTo>
                        <a:pt x="1300526" y="1462229"/>
                      </a:lnTo>
                      <a:lnTo>
                        <a:pt x="1352153" y="1428629"/>
                      </a:lnTo>
                      <a:close/>
                      <a:moveTo>
                        <a:pt x="825754" y="1350890"/>
                      </a:moveTo>
                      <a:lnTo>
                        <a:pt x="774129" y="1384489"/>
                      </a:lnTo>
                      <a:lnTo>
                        <a:pt x="825754" y="1418089"/>
                      </a:lnTo>
                      <a:lnTo>
                        <a:pt x="877380" y="1384489"/>
                      </a:lnTo>
                      <a:close/>
                      <a:moveTo>
                        <a:pt x="961405" y="1350890"/>
                      </a:moveTo>
                      <a:lnTo>
                        <a:pt x="909777" y="1384490"/>
                      </a:lnTo>
                      <a:lnTo>
                        <a:pt x="961404" y="1418090"/>
                      </a:lnTo>
                      <a:lnTo>
                        <a:pt x="1013033" y="1384489"/>
                      </a:lnTo>
                      <a:close/>
                      <a:moveTo>
                        <a:pt x="690104" y="1350890"/>
                      </a:moveTo>
                      <a:lnTo>
                        <a:pt x="638477" y="1384489"/>
                      </a:lnTo>
                      <a:lnTo>
                        <a:pt x="690104" y="1418090"/>
                      </a:lnTo>
                      <a:lnTo>
                        <a:pt x="741734" y="1384489"/>
                      </a:lnTo>
                      <a:close/>
                      <a:moveTo>
                        <a:pt x="1097059" y="1350889"/>
                      </a:moveTo>
                      <a:lnTo>
                        <a:pt x="1045432" y="1384489"/>
                      </a:lnTo>
                      <a:lnTo>
                        <a:pt x="1097058" y="1418088"/>
                      </a:lnTo>
                      <a:lnTo>
                        <a:pt x="1148678" y="1384488"/>
                      </a:lnTo>
                      <a:close/>
                      <a:moveTo>
                        <a:pt x="1639654" y="1350889"/>
                      </a:moveTo>
                      <a:lnTo>
                        <a:pt x="1588027" y="1384488"/>
                      </a:lnTo>
                      <a:lnTo>
                        <a:pt x="1639653" y="1418087"/>
                      </a:lnTo>
                      <a:lnTo>
                        <a:pt x="1691280" y="1384488"/>
                      </a:lnTo>
                      <a:close/>
                      <a:moveTo>
                        <a:pt x="1232702" y="1350889"/>
                      </a:moveTo>
                      <a:lnTo>
                        <a:pt x="1181075" y="1384488"/>
                      </a:lnTo>
                      <a:lnTo>
                        <a:pt x="1232701" y="1418087"/>
                      </a:lnTo>
                      <a:lnTo>
                        <a:pt x="1284329" y="1384488"/>
                      </a:lnTo>
                      <a:close/>
                      <a:moveTo>
                        <a:pt x="1775305" y="1350888"/>
                      </a:moveTo>
                      <a:lnTo>
                        <a:pt x="1723678" y="1384488"/>
                      </a:lnTo>
                      <a:lnTo>
                        <a:pt x="1775304" y="1418087"/>
                      </a:lnTo>
                      <a:lnTo>
                        <a:pt x="1826932" y="1384488"/>
                      </a:lnTo>
                      <a:close/>
                      <a:moveTo>
                        <a:pt x="1504003" y="1350888"/>
                      </a:moveTo>
                      <a:lnTo>
                        <a:pt x="1452376" y="1384488"/>
                      </a:lnTo>
                      <a:lnTo>
                        <a:pt x="1504004" y="1418088"/>
                      </a:lnTo>
                      <a:lnTo>
                        <a:pt x="1555631" y="1384488"/>
                      </a:lnTo>
                      <a:close/>
                      <a:moveTo>
                        <a:pt x="1368352" y="1350888"/>
                      </a:moveTo>
                      <a:lnTo>
                        <a:pt x="1316726" y="1384488"/>
                      </a:lnTo>
                      <a:lnTo>
                        <a:pt x="1368352" y="1418087"/>
                      </a:lnTo>
                      <a:lnTo>
                        <a:pt x="1419979" y="1384488"/>
                      </a:lnTo>
                      <a:close/>
                      <a:moveTo>
                        <a:pt x="893578" y="1306748"/>
                      </a:moveTo>
                      <a:lnTo>
                        <a:pt x="841954" y="1340348"/>
                      </a:lnTo>
                      <a:lnTo>
                        <a:pt x="893577" y="1373948"/>
                      </a:lnTo>
                      <a:lnTo>
                        <a:pt x="945207" y="1340347"/>
                      </a:lnTo>
                      <a:close/>
                      <a:moveTo>
                        <a:pt x="757926" y="1306748"/>
                      </a:moveTo>
                      <a:lnTo>
                        <a:pt x="706304" y="1340347"/>
                      </a:lnTo>
                      <a:lnTo>
                        <a:pt x="757928" y="1373948"/>
                      </a:lnTo>
                      <a:lnTo>
                        <a:pt x="809558" y="1340348"/>
                      </a:lnTo>
                      <a:close/>
                      <a:moveTo>
                        <a:pt x="622278" y="1306748"/>
                      </a:moveTo>
                      <a:lnTo>
                        <a:pt x="570652" y="1340348"/>
                      </a:lnTo>
                      <a:lnTo>
                        <a:pt x="622278" y="1373947"/>
                      </a:lnTo>
                      <a:lnTo>
                        <a:pt x="673905" y="1340347"/>
                      </a:lnTo>
                      <a:close/>
                      <a:moveTo>
                        <a:pt x="486629" y="1306748"/>
                      </a:moveTo>
                      <a:lnTo>
                        <a:pt x="435002" y="1340348"/>
                      </a:lnTo>
                      <a:lnTo>
                        <a:pt x="486629" y="1373948"/>
                      </a:lnTo>
                      <a:lnTo>
                        <a:pt x="538257" y="1340348"/>
                      </a:lnTo>
                      <a:close/>
                      <a:moveTo>
                        <a:pt x="1029234" y="1306747"/>
                      </a:moveTo>
                      <a:lnTo>
                        <a:pt x="977604" y="1340348"/>
                      </a:lnTo>
                      <a:lnTo>
                        <a:pt x="1029232" y="1373948"/>
                      </a:lnTo>
                      <a:lnTo>
                        <a:pt x="1080862" y="1340347"/>
                      </a:lnTo>
                      <a:close/>
                      <a:moveTo>
                        <a:pt x="1843130" y="1306747"/>
                      </a:moveTo>
                      <a:lnTo>
                        <a:pt x="1791503" y="1340346"/>
                      </a:lnTo>
                      <a:lnTo>
                        <a:pt x="1843130" y="1373946"/>
                      </a:lnTo>
                      <a:lnTo>
                        <a:pt x="1894757" y="1340346"/>
                      </a:lnTo>
                      <a:close/>
                      <a:moveTo>
                        <a:pt x="1707480" y="1306747"/>
                      </a:moveTo>
                      <a:lnTo>
                        <a:pt x="1655852" y="1340346"/>
                      </a:lnTo>
                      <a:lnTo>
                        <a:pt x="1707478" y="1373946"/>
                      </a:lnTo>
                      <a:lnTo>
                        <a:pt x="1759106" y="1340346"/>
                      </a:lnTo>
                      <a:close/>
                      <a:moveTo>
                        <a:pt x="1571828" y="1306747"/>
                      </a:moveTo>
                      <a:lnTo>
                        <a:pt x="1520201" y="1340346"/>
                      </a:lnTo>
                      <a:lnTo>
                        <a:pt x="1571829" y="1373947"/>
                      </a:lnTo>
                      <a:lnTo>
                        <a:pt x="1623456" y="1340347"/>
                      </a:lnTo>
                      <a:close/>
                      <a:moveTo>
                        <a:pt x="1436178" y="1306747"/>
                      </a:moveTo>
                      <a:lnTo>
                        <a:pt x="1384551" y="1340346"/>
                      </a:lnTo>
                      <a:lnTo>
                        <a:pt x="1436178" y="1373946"/>
                      </a:lnTo>
                      <a:lnTo>
                        <a:pt x="1487804" y="1340346"/>
                      </a:lnTo>
                      <a:close/>
                      <a:moveTo>
                        <a:pt x="1300527" y="1306747"/>
                      </a:moveTo>
                      <a:lnTo>
                        <a:pt x="1248901" y="1340346"/>
                      </a:lnTo>
                      <a:lnTo>
                        <a:pt x="1300527" y="1373946"/>
                      </a:lnTo>
                      <a:lnTo>
                        <a:pt x="1352153" y="1340346"/>
                      </a:lnTo>
                      <a:close/>
                      <a:moveTo>
                        <a:pt x="1164877" y="1306747"/>
                      </a:moveTo>
                      <a:lnTo>
                        <a:pt x="1113249" y="1340347"/>
                      </a:lnTo>
                      <a:lnTo>
                        <a:pt x="1164877" y="1373947"/>
                      </a:lnTo>
                      <a:lnTo>
                        <a:pt x="1216504" y="1340346"/>
                      </a:lnTo>
                      <a:close/>
                      <a:moveTo>
                        <a:pt x="418806" y="1262609"/>
                      </a:moveTo>
                      <a:lnTo>
                        <a:pt x="367179" y="1296208"/>
                      </a:lnTo>
                      <a:lnTo>
                        <a:pt x="418804" y="1329806"/>
                      </a:lnTo>
                      <a:lnTo>
                        <a:pt x="470430" y="1296207"/>
                      </a:lnTo>
                      <a:close/>
                      <a:moveTo>
                        <a:pt x="690104" y="1262607"/>
                      </a:moveTo>
                      <a:lnTo>
                        <a:pt x="638477" y="1296206"/>
                      </a:lnTo>
                      <a:lnTo>
                        <a:pt x="690104" y="1329805"/>
                      </a:lnTo>
                      <a:lnTo>
                        <a:pt x="741730" y="1296206"/>
                      </a:lnTo>
                      <a:close/>
                      <a:moveTo>
                        <a:pt x="554454" y="1262606"/>
                      </a:moveTo>
                      <a:lnTo>
                        <a:pt x="502827" y="1296207"/>
                      </a:lnTo>
                      <a:lnTo>
                        <a:pt x="554454" y="1329806"/>
                      </a:lnTo>
                      <a:lnTo>
                        <a:pt x="606081" y="1296206"/>
                      </a:lnTo>
                      <a:close/>
                      <a:moveTo>
                        <a:pt x="1097057" y="1262606"/>
                      </a:moveTo>
                      <a:lnTo>
                        <a:pt x="1045435" y="1296206"/>
                      </a:lnTo>
                      <a:lnTo>
                        <a:pt x="1097059" y="1329805"/>
                      </a:lnTo>
                      <a:lnTo>
                        <a:pt x="1148680" y="1296206"/>
                      </a:lnTo>
                      <a:close/>
                      <a:moveTo>
                        <a:pt x="961405" y="1262606"/>
                      </a:moveTo>
                      <a:lnTo>
                        <a:pt x="909777" y="1296206"/>
                      </a:lnTo>
                      <a:lnTo>
                        <a:pt x="961404" y="1329806"/>
                      </a:lnTo>
                      <a:lnTo>
                        <a:pt x="1013034" y="1296205"/>
                      </a:lnTo>
                      <a:close/>
                      <a:moveTo>
                        <a:pt x="825754" y="1262606"/>
                      </a:moveTo>
                      <a:lnTo>
                        <a:pt x="774128" y="1296206"/>
                      </a:lnTo>
                      <a:lnTo>
                        <a:pt x="825754" y="1329806"/>
                      </a:lnTo>
                      <a:lnTo>
                        <a:pt x="877380" y="1296206"/>
                      </a:lnTo>
                      <a:close/>
                      <a:moveTo>
                        <a:pt x="1368353" y="1262605"/>
                      </a:moveTo>
                      <a:lnTo>
                        <a:pt x="1316726" y="1296205"/>
                      </a:lnTo>
                      <a:lnTo>
                        <a:pt x="1368352" y="1329804"/>
                      </a:lnTo>
                      <a:lnTo>
                        <a:pt x="1419979" y="1296204"/>
                      </a:lnTo>
                      <a:close/>
                      <a:moveTo>
                        <a:pt x="1232702" y="1262605"/>
                      </a:moveTo>
                      <a:lnTo>
                        <a:pt x="1181075" y="1296205"/>
                      </a:lnTo>
                      <a:lnTo>
                        <a:pt x="1232702" y="1329804"/>
                      </a:lnTo>
                      <a:lnTo>
                        <a:pt x="1284329" y="1296205"/>
                      </a:lnTo>
                      <a:close/>
                      <a:moveTo>
                        <a:pt x="1910956" y="1262605"/>
                      </a:moveTo>
                      <a:lnTo>
                        <a:pt x="1859328" y="1296204"/>
                      </a:lnTo>
                      <a:lnTo>
                        <a:pt x="1910955" y="1329804"/>
                      </a:lnTo>
                      <a:lnTo>
                        <a:pt x="1962582" y="1296204"/>
                      </a:lnTo>
                      <a:close/>
                      <a:moveTo>
                        <a:pt x="1775305" y="1262605"/>
                      </a:moveTo>
                      <a:lnTo>
                        <a:pt x="1723678" y="1296204"/>
                      </a:lnTo>
                      <a:lnTo>
                        <a:pt x="1775304" y="1329804"/>
                      </a:lnTo>
                      <a:lnTo>
                        <a:pt x="1826931" y="1296204"/>
                      </a:lnTo>
                      <a:close/>
                      <a:moveTo>
                        <a:pt x="1639654" y="1262605"/>
                      </a:moveTo>
                      <a:lnTo>
                        <a:pt x="1588026" y="1296204"/>
                      </a:lnTo>
                      <a:lnTo>
                        <a:pt x="1639654" y="1329804"/>
                      </a:lnTo>
                      <a:lnTo>
                        <a:pt x="1691281" y="1296204"/>
                      </a:lnTo>
                      <a:close/>
                      <a:moveTo>
                        <a:pt x="1504003" y="1262605"/>
                      </a:moveTo>
                      <a:lnTo>
                        <a:pt x="1452376" y="1296204"/>
                      </a:lnTo>
                      <a:lnTo>
                        <a:pt x="1504003" y="1329804"/>
                      </a:lnTo>
                      <a:lnTo>
                        <a:pt x="1555630" y="1296204"/>
                      </a:lnTo>
                      <a:close/>
                      <a:moveTo>
                        <a:pt x="486631" y="1218466"/>
                      </a:moveTo>
                      <a:lnTo>
                        <a:pt x="435006" y="1252066"/>
                      </a:lnTo>
                      <a:lnTo>
                        <a:pt x="486629" y="1285664"/>
                      </a:lnTo>
                      <a:lnTo>
                        <a:pt x="538257" y="1252064"/>
                      </a:lnTo>
                      <a:close/>
                      <a:moveTo>
                        <a:pt x="350977" y="1218466"/>
                      </a:moveTo>
                      <a:lnTo>
                        <a:pt x="299352" y="1252065"/>
                      </a:lnTo>
                      <a:lnTo>
                        <a:pt x="350979" y="1285666"/>
                      </a:lnTo>
                      <a:lnTo>
                        <a:pt x="402605" y="1252066"/>
                      </a:lnTo>
                      <a:close/>
                      <a:moveTo>
                        <a:pt x="1029234" y="1218465"/>
                      </a:moveTo>
                      <a:lnTo>
                        <a:pt x="977606" y="1252064"/>
                      </a:lnTo>
                      <a:lnTo>
                        <a:pt x="1029234" y="1285663"/>
                      </a:lnTo>
                      <a:lnTo>
                        <a:pt x="1080860" y="1252064"/>
                      </a:lnTo>
                      <a:close/>
                      <a:moveTo>
                        <a:pt x="757927" y="1218465"/>
                      </a:moveTo>
                      <a:lnTo>
                        <a:pt x="706304" y="1252065"/>
                      </a:lnTo>
                      <a:lnTo>
                        <a:pt x="757926" y="1285664"/>
                      </a:lnTo>
                      <a:lnTo>
                        <a:pt x="809557" y="1252064"/>
                      </a:lnTo>
                      <a:close/>
                      <a:moveTo>
                        <a:pt x="622278" y="1218465"/>
                      </a:moveTo>
                      <a:lnTo>
                        <a:pt x="570653" y="1252064"/>
                      </a:lnTo>
                      <a:lnTo>
                        <a:pt x="622278" y="1285664"/>
                      </a:lnTo>
                      <a:lnTo>
                        <a:pt x="673905" y="1252064"/>
                      </a:lnTo>
                      <a:close/>
                      <a:moveTo>
                        <a:pt x="1164877" y="1218464"/>
                      </a:moveTo>
                      <a:lnTo>
                        <a:pt x="1113251" y="1252064"/>
                      </a:lnTo>
                      <a:lnTo>
                        <a:pt x="1164878" y="1285663"/>
                      </a:lnTo>
                      <a:lnTo>
                        <a:pt x="1216505" y="1252064"/>
                      </a:lnTo>
                      <a:close/>
                      <a:moveTo>
                        <a:pt x="893577" y="1218464"/>
                      </a:moveTo>
                      <a:lnTo>
                        <a:pt x="841954" y="1252064"/>
                      </a:lnTo>
                      <a:lnTo>
                        <a:pt x="893578" y="1285664"/>
                      </a:lnTo>
                      <a:lnTo>
                        <a:pt x="945208" y="1252064"/>
                      </a:lnTo>
                      <a:close/>
                      <a:moveTo>
                        <a:pt x="1436179" y="1218463"/>
                      </a:moveTo>
                      <a:lnTo>
                        <a:pt x="1384552" y="1252063"/>
                      </a:lnTo>
                      <a:lnTo>
                        <a:pt x="1436178" y="1285662"/>
                      </a:lnTo>
                      <a:lnTo>
                        <a:pt x="1487804" y="1252062"/>
                      </a:lnTo>
                      <a:close/>
                      <a:moveTo>
                        <a:pt x="1300528" y="1218463"/>
                      </a:moveTo>
                      <a:lnTo>
                        <a:pt x="1248901" y="1252063"/>
                      </a:lnTo>
                      <a:lnTo>
                        <a:pt x="1300527" y="1285663"/>
                      </a:lnTo>
                      <a:lnTo>
                        <a:pt x="1352154" y="1252063"/>
                      </a:lnTo>
                      <a:close/>
                      <a:moveTo>
                        <a:pt x="1978781" y="1218463"/>
                      </a:moveTo>
                      <a:lnTo>
                        <a:pt x="1927154" y="1252062"/>
                      </a:lnTo>
                      <a:lnTo>
                        <a:pt x="1978781" y="1285662"/>
                      </a:lnTo>
                      <a:lnTo>
                        <a:pt x="2030408" y="1252062"/>
                      </a:lnTo>
                      <a:close/>
                      <a:moveTo>
                        <a:pt x="1843130" y="1218463"/>
                      </a:moveTo>
                      <a:lnTo>
                        <a:pt x="1791503" y="1252062"/>
                      </a:lnTo>
                      <a:lnTo>
                        <a:pt x="1843130" y="1285662"/>
                      </a:lnTo>
                      <a:lnTo>
                        <a:pt x="1894757" y="1252062"/>
                      </a:lnTo>
                      <a:close/>
                      <a:moveTo>
                        <a:pt x="1707479" y="1218463"/>
                      </a:moveTo>
                      <a:lnTo>
                        <a:pt x="1655852" y="1252062"/>
                      </a:lnTo>
                      <a:lnTo>
                        <a:pt x="1707480" y="1285662"/>
                      </a:lnTo>
                      <a:lnTo>
                        <a:pt x="1759106" y="1252062"/>
                      </a:lnTo>
                      <a:close/>
                      <a:moveTo>
                        <a:pt x="1571828" y="1218463"/>
                      </a:moveTo>
                      <a:lnTo>
                        <a:pt x="1520201" y="1252062"/>
                      </a:lnTo>
                      <a:lnTo>
                        <a:pt x="1571828" y="1285662"/>
                      </a:lnTo>
                      <a:lnTo>
                        <a:pt x="1623456" y="1252062"/>
                      </a:lnTo>
                      <a:close/>
                      <a:moveTo>
                        <a:pt x="554459" y="1174325"/>
                      </a:moveTo>
                      <a:lnTo>
                        <a:pt x="502829" y="1207924"/>
                      </a:lnTo>
                      <a:lnTo>
                        <a:pt x="554454" y="1241522"/>
                      </a:lnTo>
                      <a:lnTo>
                        <a:pt x="606081" y="1207923"/>
                      </a:lnTo>
                      <a:close/>
                      <a:moveTo>
                        <a:pt x="283152" y="1174325"/>
                      </a:moveTo>
                      <a:lnTo>
                        <a:pt x="231528" y="1207924"/>
                      </a:lnTo>
                      <a:lnTo>
                        <a:pt x="283152" y="1241523"/>
                      </a:lnTo>
                      <a:lnTo>
                        <a:pt x="334779" y="1207923"/>
                      </a:lnTo>
                      <a:close/>
                      <a:moveTo>
                        <a:pt x="418806" y="1174324"/>
                      </a:moveTo>
                      <a:lnTo>
                        <a:pt x="367179" y="1207923"/>
                      </a:lnTo>
                      <a:lnTo>
                        <a:pt x="418806" y="1241524"/>
                      </a:lnTo>
                      <a:lnTo>
                        <a:pt x="470434" y="1207924"/>
                      </a:lnTo>
                      <a:close/>
                      <a:moveTo>
                        <a:pt x="690104" y="1174323"/>
                      </a:moveTo>
                      <a:lnTo>
                        <a:pt x="638477" y="1207923"/>
                      </a:lnTo>
                      <a:lnTo>
                        <a:pt x="690104" y="1241522"/>
                      </a:lnTo>
                      <a:lnTo>
                        <a:pt x="741734" y="1207922"/>
                      </a:lnTo>
                      <a:close/>
                      <a:moveTo>
                        <a:pt x="1368353" y="1174322"/>
                      </a:moveTo>
                      <a:lnTo>
                        <a:pt x="1316726" y="1207922"/>
                      </a:lnTo>
                      <a:lnTo>
                        <a:pt x="1368353" y="1241521"/>
                      </a:lnTo>
                      <a:lnTo>
                        <a:pt x="1419980" y="1207921"/>
                      </a:lnTo>
                      <a:close/>
                      <a:moveTo>
                        <a:pt x="1232702" y="1174322"/>
                      </a:moveTo>
                      <a:lnTo>
                        <a:pt x="1181075" y="1207922"/>
                      </a:lnTo>
                      <a:lnTo>
                        <a:pt x="1232703" y="1241521"/>
                      </a:lnTo>
                      <a:lnTo>
                        <a:pt x="1284329" y="1207922"/>
                      </a:lnTo>
                      <a:close/>
                      <a:moveTo>
                        <a:pt x="1097059" y="1174322"/>
                      </a:moveTo>
                      <a:lnTo>
                        <a:pt x="1045432" y="1207923"/>
                      </a:lnTo>
                      <a:lnTo>
                        <a:pt x="1097058" y="1241521"/>
                      </a:lnTo>
                      <a:lnTo>
                        <a:pt x="1148679" y="1207922"/>
                      </a:lnTo>
                      <a:close/>
                      <a:moveTo>
                        <a:pt x="961404" y="1174322"/>
                      </a:moveTo>
                      <a:lnTo>
                        <a:pt x="909777" y="1207922"/>
                      </a:lnTo>
                      <a:lnTo>
                        <a:pt x="961405" y="1241521"/>
                      </a:lnTo>
                      <a:lnTo>
                        <a:pt x="1013034" y="1207922"/>
                      </a:lnTo>
                      <a:close/>
                      <a:moveTo>
                        <a:pt x="825754" y="1174322"/>
                      </a:moveTo>
                      <a:lnTo>
                        <a:pt x="774128" y="1207923"/>
                      </a:lnTo>
                      <a:lnTo>
                        <a:pt x="825754" y="1241522"/>
                      </a:lnTo>
                      <a:lnTo>
                        <a:pt x="877380" y="1207922"/>
                      </a:lnTo>
                      <a:close/>
                      <a:moveTo>
                        <a:pt x="2046607" y="1174321"/>
                      </a:moveTo>
                      <a:lnTo>
                        <a:pt x="1994979" y="1207921"/>
                      </a:lnTo>
                      <a:lnTo>
                        <a:pt x="2046606" y="1241521"/>
                      </a:lnTo>
                      <a:lnTo>
                        <a:pt x="2098233" y="1207921"/>
                      </a:lnTo>
                      <a:close/>
                      <a:moveTo>
                        <a:pt x="1910956" y="1174321"/>
                      </a:moveTo>
                      <a:lnTo>
                        <a:pt x="1859329" y="1207921"/>
                      </a:lnTo>
                      <a:lnTo>
                        <a:pt x="1910955" y="1241520"/>
                      </a:lnTo>
                      <a:lnTo>
                        <a:pt x="1962582" y="1207921"/>
                      </a:lnTo>
                      <a:close/>
                      <a:moveTo>
                        <a:pt x="1639654" y="1174321"/>
                      </a:moveTo>
                      <a:lnTo>
                        <a:pt x="1588027" y="1207921"/>
                      </a:lnTo>
                      <a:lnTo>
                        <a:pt x="1639654" y="1241520"/>
                      </a:lnTo>
                      <a:lnTo>
                        <a:pt x="1691280" y="1207921"/>
                      </a:lnTo>
                      <a:close/>
                      <a:moveTo>
                        <a:pt x="1504004" y="1174321"/>
                      </a:moveTo>
                      <a:lnTo>
                        <a:pt x="1452376" y="1207922"/>
                      </a:lnTo>
                      <a:lnTo>
                        <a:pt x="1504003" y="1241521"/>
                      </a:lnTo>
                      <a:lnTo>
                        <a:pt x="1555630" y="1207921"/>
                      </a:lnTo>
                      <a:close/>
                      <a:moveTo>
                        <a:pt x="1775305" y="1174321"/>
                      </a:moveTo>
                      <a:lnTo>
                        <a:pt x="1723678" y="1207921"/>
                      </a:lnTo>
                      <a:lnTo>
                        <a:pt x="1775306" y="1241521"/>
                      </a:lnTo>
                      <a:lnTo>
                        <a:pt x="1826933" y="1207921"/>
                      </a:lnTo>
                      <a:close/>
                      <a:moveTo>
                        <a:pt x="622282" y="1130183"/>
                      </a:moveTo>
                      <a:lnTo>
                        <a:pt x="570655" y="1163783"/>
                      </a:lnTo>
                      <a:lnTo>
                        <a:pt x="622278" y="1197380"/>
                      </a:lnTo>
                      <a:lnTo>
                        <a:pt x="673905" y="1163781"/>
                      </a:lnTo>
                      <a:close/>
                      <a:moveTo>
                        <a:pt x="350979" y="1130183"/>
                      </a:moveTo>
                      <a:lnTo>
                        <a:pt x="299352" y="1163782"/>
                      </a:lnTo>
                      <a:lnTo>
                        <a:pt x="350977" y="1197381"/>
                      </a:lnTo>
                      <a:lnTo>
                        <a:pt x="402604" y="1163781"/>
                      </a:lnTo>
                      <a:close/>
                      <a:moveTo>
                        <a:pt x="486629" y="1130182"/>
                      </a:moveTo>
                      <a:lnTo>
                        <a:pt x="435005" y="1163782"/>
                      </a:lnTo>
                      <a:lnTo>
                        <a:pt x="486631" y="1197382"/>
                      </a:lnTo>
                      <a:lnTo>
                        <a:pt x="538257" y="1163782"/>
                      </a:lnTo>
                      <a:close/>
                      <a:moveTo>
                        <a:pt x="893580" y="1130181"/>
                      </a:moveTo>
                      <a:lnTo>
                        <a:pt x="841957" y="1163780"/>
                      </a:lnTo>
                      <a:lnTo>
                        <a:pt x="893578" y="1197380"/>
                      </a:lnTo>
                      <a:lnTo>
                        <a:pt x="945207" y="1163780"/>
                      </a:lnTo>
                      <a:close/>
                      <a:moveTo>
                        <a:pt x="1164877" y="1130181"/>
                      </a:moveTo>
                      <a:lnTo>
                        <a:pt x="1113250" y="1163780"/>
                      </a:lnTo>
                      <a:lnTo>
                        <a:pt x="1164877" y="1197379"/>
                      </a:lnTo>
                      <a:lnTo>
                        <a:pt x="1216504" y="1163780"/>
                      </a:lnTo>
                      <a:close/>
                      <a:moveTo>
                        <a:pt x="757928" y="1130181"/>
                      </a:moveTo>
                      <a:lnTo>
                        <a:pt x="706303" y="1163781"/>
                      </a:lnTo>
                      <a:lnTo>
                        <a:pt x="757928" y="1197380"/>
                      </a:lnTo>
                      <a:lnTo>
                        <a:pt x="809557" y="1163780"/>
                      </a:lnTo>
                      <a:close/>
                      <a:moveTo>
                        <a:pt x="1436179" y="1130180"/>
                      </a:moveTo>
                      <a:lnTo>
                        <a:pt x="1384552" y="1163780"/>
                      </a:lnTo>
                      <a:lnTo>
                        <a:pt x="1436178" y="1197379"/>
                      </a:lnTo>
                      <a:lnTo>
                        <a:pt x="1487805" y="1163779"/>
                      </a:lnTo>
                      <a:close/>
                      <a:moveTo>
                        <a:pt x="1300528" y="1130180"/>
                      </a:moveTo>
                      <a:lnTo>
                        <a:pt x="1248901" y="1163780"/>
                      </a:lnTo>
                      <a:lnTo>
                        <a:pt x="1300528" y="1197380"/>
                      </a:lnTo>
                      <a:lnTo>
                        <a:pt x="1352156" y="1163780"/>
                      </a:lnTo>
                      <a:close/>
                      <a:moveTo>
                        <a:pt x="1029234" y="1130180"/>
                      </a:moveTo>
                      <a:lnTo>
                        <a:pt x="977605" y="1163780"/>
                      </a:lnTo>
                      <a:lnTo>
                        <a:pt x="1029232" y="1197380"/>
                      </a:lnTo>
                      <a:lnTo>
                        <a:pt x="1080862" y="1163780"/>
                      </a:lnTo>
                      <a:close/>
                      <a:moveTo>
                        <a:pt x="2114433" y="1130179"/>
                      </a:moveTo>
                      <a:lnTo>
                        <a:pt x="2062805" y="1163780"/>
                      </a:lnTo>
                      <a:lnTo>
                        <a:pt x="2114431" y="1197379"/>
                      </a:lnTo>
                      <a:lnTo>
                        <a:pt x="2166059" y="1163779"/>
                      </a:lnTo>
                      <a:close/>
                      <a:moveTo>
                        <a:pt x="1978781" y="1130179"/>
                      </a:moveTo>
                      <a:lnTo>
                        <a:pt x="1927154" y="1163780"/>
                      </a:lnTo>
                      <a:lnTo>
                        <a:pt x="1978781" y="1197379"/>
                      </a:lnTo>
                      <a:lnTo>
                        <a:pt x="2030408" y="1163779"/>
                      </a:lnTo>
                      <a:close/>
                      <a:moveTo>
                        <a:pt x="1843130" y="1130179"/>
                      </a:moveTo>
                      <a:lnTo>
                        <a:pt x="1791503" y="1163779"/>
                      </a:lnTo>
                      <a:lnTo>
                        <a:pt x="1843131" y="1197379"/>
                      </a:lnTo>
                      <a:lnTo>
                        <a:pt x="1894757" y="1163780"/>
                      </a:lnTo>
                      <a:close/>
                      <a:moveTo>
                        <a:pt x="1707480" y="1130179"/>
                      </a:moveTo>
                      <a:lnTo>
                        <a:pt x="1655852" y="1163779"/>
                      </a:lnTo>
                      <a:lnTo>
                        <a:pt x="1707479" y="1197379"/>
                      </a:lnTo>
                      <a:lnTo>
                        <a:pt x="1759106" y="1163779"/>
                      </a:lnTo>
                      <a:close/>
                      <a:moveTo>
                        <a:pt x="1571828" y="1130179"/>
                      </a:moveTo>
                      <a:lnTo>
                        <a:pt x="1520202" y="1163780"/>
                      </a:lnTo>
                      <a:lnTo>
                        <a:pt x="1571828" y="1197379"/>
                      </a:lnTo>
                      <a:lnTo>
                        <a:pt x="1623456" y="1163779"/>
                      </a:lnTo>
                      <a:close/>
                      <a:moveTo>
                        <a:pt x="418806" y="1086041"/>
                      </a:moveTo>
                      <a:lnTo>
                        <a:pt x="367179" y="1119640"/>
                      </a:lnTo>
                      <a:lnTo>
                        <a:pt x="418804" y="1153239"/>
                      </a:lnTo>
                      <a:lnTo>
                        <a:pt x="470430" y="1119640"/>
                      </a:lnTo>
                      <a:close/>
                      <a:moveTo>
                        <a:pt x="283152" y="1086041"/>
                      </a:moveTo>
                      <a:lnTo>
                        <a:pt x="231529" y="1119640"/>
                      </a:lnTo>
                      <a:lnTo>
                        <a:pt x="283152" y="1153241"/>
                      </a:lnTo>
                      <a:lnTo>
                        <a:pt x="334780" y="1119640"/>
                      </a:lnTo>
                      <a:close/>
                      <a:moveTo>
                        <a:pt x="690109" y="1086040"/>
                      </a:moveTo>
                      <a:lnTo>
                        <a:pt x="638480" y="1119640"/>
                      </a:lnTo>
                      <a:lnTo>
                        <a:pt x="690104" y="1153238"/>
                      </a:lnTo>
                      <a:lnTo>
                        <a:pt x="741734" y="1119638"/>
                      </a:lnTo>
                      <a:close/>
                      <a:moveTo>
                        <a:pt x="554455" y="1086040"/>
                      </a:moveTo>
                      <a:lnTo>
                        <a:pt x="502827" y="1119640"/>
                      </a:lnTo>
                      <a:lnTo>
                        <a:pt x="554459" y="1153241"/>
                      </a:lnTo>
                      <a:lnTo>
                        <a:pt x="606084" y="1119640"/>
                      </a:lnTo>
                      <a:close/>
                      <a:moveTo>
                        <a:pt x="825754" y="1086039"/>
                      </a:moveTo>
                      <a:lnTo>
                        <a:pt x="774129" y="1119638"/>
                      </a:lnTo>
                      <a:lnTo>
                        <a:pt x="825754" y="1153238"/>
                      </a:lnTo>
                      <a:lnTo>
                        <a:pt x="877380" y="1119638"/>
                      </a:lnTo>
                      <a:close/>
                      <a:moveTo>
                        <a:pt x="1504004" y="1086039"/>
                      </a:moveTo>
                      <a:lnTo>
                        <a:pt x="1452377" y="1119638"/>
                      </a:lnTo>
                      <a:lnTo>
                        <a:pt x="1504004" y="1153237"/>
                      </a:lnTo>
                      <a:lnTo>
                        <a:pt x="1555630" y="1119638"/>
                      </a:lnTo>
                      <a:close/>
                      <a:moveTo>
                        <a:pt x="1368354" y="1086039"/>
                      </a:moveTo>
                      <a:lnTo>
                        <a:pt x="1316726" y="1119638"/>
                      </a:lnTo>
                      <a:lnTo>
                        <a:pt x="1368354" y="1153238"/>
                      </a:lnTo>
                      <a:lnTo>
                        <a:pt x="1419980" y="1119638"/>
                      </a:lnTo>
                      <a:close/>
                      <a:moveTo>
                        <a:pt x="1232703" y="1086039"/>
                      </a:moveTo>
                      <a:lnTo>
                        <a:pt x="1181075" y="1119638"/>
                      </a:lnTo>
                      <a:lnTo>
                        <a:pt x="1232702" y="1153238"/>
                      </a:lnTo>
                      <a:lnTo>
                        <a:pt x="1284329" y="1119638"/>
                      </a:lnTo>
                      <a:close/>
                      <a:moveTo>
                        <a:pt x="1097058" y="1086039"/>
                      </a:moveTo>
                      <a:lnTo>
                        <a:pt x="1045430" y="1119638"/>
                      </a:lnTo>
                      <a:lnTo>
                        <a:pt x="1097059" y="1153238"/>
                      </a:lnTo>
                      <a:lnTo>
                        <a:pt x="1148680" y="1119639"/>
                      </a:lnTo>
                      <a:close/>
                      <a:moveTo>
                        <a:pt x="961407" y="1086039"/>
                      </a:moveTo>
                      <a:lnTo>
                        <a:pt x="909777" y="1119639"/>
                      </a:lnTo>
                      <a:lnTo>
                        <a:pt x="961404" y="1153238"/>
                      </a:lnTo>
                      <a:lnTo>
                        <a:pt x="1013034" y="1119638"/>
                      </a:lnTo>
                      <a:close/>
                      <a:moveTo>
                        <a:pt x="2182257" y="1086037"/>
                      </a:moveTo>
                      <a:lnTo>
                        <a:pt x="2130630" y="1119638"/>
                      </a:lnTo>
                      <a:lnTo>
                        <a:pt x="2182257" y="1153237"/>
                      </a:lnTo>
                      <a:lnTo>
                        <a:pt x="2233885" y="1119637"/>
                      </a:lnTo>
                      <a:close/>
                      <a:moveTo>
                        <a:pt x="2046607" y="1086037"/>
                      </a:moveTo>
                      <a:lnTo>
                        <a:pt x="1994979" y="1119638"/>
                      </a:lnTo>
                      <a:lnTo>
                        <a:pt x="2046607" y="1153237"/>
                      </a:lnTo>
                      <a:lnTo>
                        <a:pt x="2098233" y="1119638"/>
                      </a:lnTo>
                      <a:close/>
                      <a:moveTo>
                        <a:pt x="1910955" y="1086037"/>
                      </a:moveTo>
                      <a:lnTo>
                        <a:pt x="1859328" y="1119638"/>
                      </a:lnTo>
                      <a:lnTo>
                        <a:pt x="1910955" y="1153237"/>
                      </a:lnTo>
                      <a:lnTo>
                        <a:pt x="1962582" y="1119638"/>
                      </a:lnTo>
                      <a:close/>
                      <a:moveTo>
                        <a:pt x="1775305" y="1086037"/>
                      </a:moveTo>
                      <a:lnTo>
                        <a:pt x="1723678" y="1119637"/>
                      </a:lnTo>
                      <a:lnTo>
                        <a:pt x="1775305" y="1153236"/>
                      </a:lnTo>
                      <a:lnTo>
                        <a:pt x="1826932" y="1119637"/>
                      </a:lnTo>
                      <a:close/>
                      <a:moveTo>
                        <a:pt x="1639654" y="1086037"/>
                      </a:moveTo>
                      <a:lnTo>
                        <a:pt x="1588028" y="1119638"/>
                      </a:lnTo>
                      <a:lnTo>
                        <a:pt x="1639654" y="1153237"/>
                      </a:lnTo>
                      <a:lnTo>
                        <a:pt x="1691281" y="1119637"/>
                      </a:lnTo>
                      <a:close/>
                      <a:moveTo>
                        <a:pt x="350979" y="1041899"/>
                      </a:moveTo>
                      <a:lnTo>
                        <a:pt x="299352" y="1075499"/>
                      </a:lnTo>
                      <a:lnTo>
                        <a:pt x="350979" y="1109098"/>
                      </a:lnTo>
                      <a:lnTo>
                        <a:pt x="402605" y="1075498"/>
                      </a:lnTo>
                      <a:close/>
                      <a:moveTo>
                        <a:pt x="757935" y="1041899"/>
                      </a:moveTo>
                      <a:lnTo>
                        <a:pt x="706307" y="1075498"/>
                      </a:lnTo>
                      <a:lnTo>
                        <a:pt x="757928" y="1109096"/>
                      </a:lnTo>
                      <a:lnTo>
                        <a:pt x="809558" y="1075496"/>
                      </a:lnTo>
                      <a:close/>
                      <a:moveTo>
                        <a:pt x="486631" y="1041899"/>
                      </a:moveTo>
                      <a:lnTo>
                        <a:pt x="435006" y="1075499"/>
                      </a:lnTo>
                      <a:lnTo>
                        <a:pt x="486629" y="1109097"/>
                      </a:lnTo>
                      <a:lnTo>
                        <a:pt x="538257" y="1075497"/>
                      </a:lnTo>
                      <a:close/>
                      <a:moveTo>
                        <a:pt x="215330" y="1041899"/>
                      </a:moveTo>
                      <a:lnTo>
                        <a:pt x="163703" y="1075499"/>
                      </a:lnTo>
                      <a:lnTo>
                        <a:pt x="215328" y="1109098"/>
                      </a:lnTo>
                      <a:lnTo>
                        <a:pt x="266955" y="1075498"/>
                      </a:lnTo>
                      <a:close/>
                      <a:moveTo>
                        <a:pt x="1029234" y="1041898"/>
                      </a:moveTo>
                      <a:lnTo>
                        <a:pt x="977606" y="1075496"/>
                      </a:lnTo>
                      <a:lnTo>
                        <a:pt x="1029234" y="1109096"/>
                      </a:lnTo>
                      <a:lnTo>
                        <a:pt x="1080861" y="1075496"/>
                      </a:lnTo>
                      <a:close/>
                      <a:moveTo>
                        <a:pt x="622281" y="1041898"/>
                      </a:moveTo>
                      <a:lnTo>
                        <a:pt x="570652" y="1075498"/>
                      </a:lnTo>
                      <a:lnTo>
                        <a:pt x="622282" y="1109098"/>
                      </a:lnTo>
                      <a:lnTo>
                        <a:pt x="673911" y="1075498"/>
                      </a:lnTo>
                      <a:close/>
                      <a:moveTo>
                        <a:pt x="1436179" y="1041897"/>
                      </a:moveTo>
                      <a:lnTo>
                        <a:pt x="1384552" y="1075496"/>
                      </a:lnTo>
                      <a:lnTo>
                        <a:pt x="1436179" y="1109096"/>
                      </a:lnTo>
                      <a:lnTo>
                        <a:pt x="1487806" y="1075496"/>
                      </a:lnTo>
                      <a:close/>
                      <a:moveTo>
                        <a:pt x="1300528" y="1041897"/>
                      </a:moveTo>
                      <a:lnTo>
                        <a:pt x="1248901" y="1075496"/>
                      </a:lnTo>
                      <a:lnTo>
                        <a:pt x="1300527" y="1109096"/>
                      </a:lnTo>
                      <a:lnTo>
                        <a:pt x="1352155" y="1075496"/>
                      </a:lnTo>
                      <a:close/>
                      <a:moveTo>
                        <a:pt x="893578" y="1041897"/>
                      </a:moveTo>
                      <a:lnTo>
                        <a:pt x="841954" y="1075497"/>
                      </a:lnTo>
                      <a:lnTo>
                        <a:pt x="893578" y="1109097"/>
                      </a:lnTo>
                      <a:lnTo>
                        <a:pt x="945208" y="1075496"/>
                      </a:lnTo>
                      <a:close/>
                      <a:moveTo>
                        <a:pt x="2250083" y="1041896"/>
                      </a:moveTo>
                      <a:lnTo>
                        <a:pt x="2198455" y="1075496"/>
                      </a:lnTo>
                      <a:lnTo>
                        <a:pt x="2250082" y="1109095"/>
                      </a:lnTo>
                      <a:lnTo>
                        <a:pt x="2301709" y="1075495"/>
                      </a:lnTo>
                      <a:close/>
                      <a:moveTo>
                        <a:pt x="2114433" y="1041896"/>
                      </a:moveTo>
                      <a:lnTo>
                        <a:pt x="2062805" y="1075496"/>
                      </a:lnTo>
                      <a:lnTo>
                        <a:pt x="2114431" y="1109095"/>
                      </a:lnTo>
                      <a:lnTo>
                        <a:pt x="2166059" y="1075495"/>
                      </a:lnTo>
                      <a:close/>
                      <a:moveTo>
                        <a:pt x="1843130" y="1041896"/>
                      </a:moveTo>
                      <a:lnTo>
                        <a:pt x="1791502" y="1075496"/>
                      </a:lnTo>
                      <a:lnTo>
                        <a:pt x="1843130" y="1109095"/>
                      </a:lnTo>
                      <a:lnTo>
                        <a:pt x="1894757" y="1075495"/>
                      </a:lnTo>
                      <a:close/>
                      <a:moveTo>
                        <a:pt x="1707479" y="1041896"/>
                      </a:moveTo>
                      <a:lnTo>
                        <a:pt x="1655854" y="1075496"/>
                      </a:lnTo>
                      <a:lnTo>
                        <a:pt x="1707480" y="1109095"/>
                      </a:lnTo>
                      <a:lnTo>
                        <a:pt x="1759106" y="1075495"/>
                      </a:lnTo>
                      <a:close/>
                      <a:moveTo>
                        <a:pt x="1571830" y="1041896"/>
                      </a:moveTo>
                      <a:lnTo>
                        <a:pt x="1520202" y="1075496"/>
                      </a:lnTo>
                      <a:lnTo>
                        <a:pt x="1571828" y="1109095"/>
                      </a:lnTo>
                      <a:lnTo>
                        <a:pt x="1623456" y="1075495"/>
                      </a:lnTo>
                      <a:close/>
                      <a:moveTo>
                        <a:pt x="1164877" y="1041896"/>
                      </a:moveTo>
                      <a:lnTo>
                        <a:pt x="1113249" y="1075496"/>
                      </a:lnTo>
                      <a:lnTo>
                        <a:pt x="1164878" y="1109097"/>
                      </a:lnTo>
                      <a:lnTo>
                        <a:pt x="1216504" y="1075496"/>
                      </a:lnTo>
                      <a:close/>
                      <a:moveTo>
                        <a:pt x="1978781" y="1041896"/>
                      </a:moveTo>
                      <a:lnTo>
                        <a:pt x="1927153" y="1075496"/>
                      </a:lnTo>
                      <a:lnTo>
                        <a:pt x="1978780" y="1109095"/>
                      </a:lnTo>
                      <a:lnTo>
                        <a:pt x="2030408" y="1075496"/>
                      </a:lnTo>
                      <a:close/>
                      <a:moveTo>
                        <a:pt x="283152" y="997758"/>
                      </a:moveTo>
                      <a:lnTo>
                        <a:pt x="231529" y="1031357"/>
                      </a:lnTo>
                      <a:lnTo>
                        <a:pt x="283152" y="1064956"/>
                      </a:lnTo>
                      <a:lnTo>
                        <a:pt x="334780" y="1031357"/>
                      </a:lnTo>
                      <a:close/>
                      <a:moveTo>
                        <a:pt x="147504" y="997757"/>
                      </a:moveTo>
                      <a:lnTo>
                        <a:pt x="95876" y="1031357"/>
                      </a:lnTo>
                      <a:lnTo>
                        <a:pt x="147503" y="1064957"/>
                      </a:lnTo>
                      <a:lnTo>
                        <a:pt x="199131" y="1031357"/>
                      </a:lnTo>
                      <a:close/>
                      <a:moveTo>
                        <a:pt x="418806" y="997757"/>
                      </a:moveTo>
                      <a:lnTo>
                        <a:pt x="367179" y="1031357"/>
                      </a:lnTo>
                      <a:lnTo>
                        <a:pt x="418806" y="1064957"/>
                      </a:lnTo>
                      <a:lnTo>
                        <a:pt x="470432" y="1031357"/>
                      </a:lnTo>
                      <a:close/>
                      <a:moveTo>
                        <a:pt x="825758" y="997756"/>
                      </a:moveTo>
                      <a:lnTo>
                        <a:pt x="774129" y="1031357"/>
                      </a:lnTo>
                      <a:lnTo>
                        <a:pt x="825754" y="1064955"/>
                      </a:lnTo>
                      <a:lnTo>
                        <a:pt x="877380" y="1031354"/>
                      </a:lnTo>
                      <a:close/>
                      <a:moveTo>
                        <a:pt x="690104" y="997756"/>
                      </a:moveTo>
                      <a:lnTo>
                        <a:pt x="638479" y="1031355"/>
                      </a:lnTo>
                      <a:lnTo>
                        <a:pt x="690109" y="1064956"/>
                      </a:lnTo>
                      <a:lnTo>
                        <a:pt x="741735" y="1031357"/>
                      </a:lnTo>
                      <a:close/>
                      <a:moveTo>
                        <a:pt x="554459" y="997756"/>
                      </a:moveTo>
                      <a:lnTo>
                        <a:pt x="502829" y="1031357"/>
                      </a:lnTo>
                      <a:lnTo>
                        <a:pt x="554454" y="1064956"/>
                      </a:lnTo>
                      <a:lnTo>
                        <a:pt x="606084" y="1031355"/>
                      </a:lnTo>
                      <a:close/>
                      <a:moveTo>
                        <a:pt x="961404" y="997756"/>
                      </a:moveTo>
                      <a:lnTo>
                        <a:pt x="909777" y="1031354"/>
                      </a:lnTo>
                      <a:lnTo>
                        <a:pt x="961407" y="1064955"/>
                      </a:lnTo>
                      <a:lnTo>
                        <a:pt x="1013034" y="1031355"/>
                      </a:lnTo>
                      <a:close/>
                      <a:moveTo>
                        <a:pt x="1639654" y="997755"/>
                      </a:moveTo>
                      <a:lnTo>
                        <a:pt x="1588028" y="1031354"/>
                      </a:lnTo>
                      <a:lnTo>
                        <a:pt x="1639654" y="1064953"/>
                      </a:lnTo>
                      <a:lnTo>
                        <a:pt x="1691280" y="1031354"/>
                      </a:lnTo>
                      <a:close/>
                      <a:moveTo>
                        <a:pt x="1368354" y="997755"/>
                      </a:moveTo>
                      <a:lnTo>
                        <a:pt x="1316727" y="1031354"/>
                      </a:lnTo>
                      <a:lnTo>
                        <a:pt x="1368354" y="1064954"/>
                      </a:lnTo>
                      <a:lnTo>
                        <a:pt x="1419980" y="1031354"/>
                      </a:lnTo>
                      <a:close/>
                      <a:moveTo>
                        <a:pt x="1097059" y="997755"/>
                      </a:moveTo>
                      <a:lnTo>
                        <a:pt x="1045432" y="1031355"/>
                      </a:lnTo>
                      <a:lnTo>
                        <a:pt x="1097057" y="1064955"/>
                      </a:lnTo>
                      <a:lnTo>
                        <a:pt x="1148678" y="1031354"/>
                      </a:lnTo>
                      <a:close/>
                      <a:moveTo>
                        <a:pt x="1775306" y="997755"/>
                      </a:moveTo>
                      <a:lnTo>
                        <a:pt x="1723678" y="1031354"/>
                      </a:lnTo>
                      <a:lnTo>
                        <a:pt x="1775304" y="1064953"/>
                      </a:lnTo>
                      <a:lnTo>
                        <a:pt x="1826932" y="1031354"/>
                      </a:lnTo>
                      <a:close/>
                      <a:moveTo>
                        <a:pt x="1504004" y="997755"/>
                      </a:moveTo>
                      <a:lnTo>
                        <a:pt x="1452377" y="1031354"/>
                      </a:lnTo>
                      <a:lnTo>
                        <a:pt x="1504004" y="1064955"/>
                      </a:lnTo>
                      <a:lnTo>
                        <a:pt x="1555632" y="1031354"/>
                      </a:lnTo>
                      <a:close/>
                      <a:moveTo>
                        <a:pt x="2182257" y="997754"/>
                      </a:moveTo>
                      <a:lnTo>
                        <a:pt x="2130630" y="1031354"/>
                      </a:lnTo>
                      <a:lnTo>
                        <a:pt x="2182257" y="1064953"/>
                      </a:lnTo>
                      <a:lnTo>
                        <a:pt x="2233885" y="1031354"/>
                      </a:lnTo>
                      <a:close/>
                      <a:moveTo>
                        <a:pt x="2046607" y="997754"/>
                      </a:moveTo>
                      <a:lnTo>
                        <a:pt x="1994979" y="1031354"/>
                      </a:lnTo>
                      <a:lnTo>
                        <a:pt x="2046607" y="1064953"/>
                      </a:lnTo>
                      <a:lnTo>
                        <a:pt x="2098233" y="1031354"/>
                      </a:lnTo>
                      <a:close/>
                      <a:moveTo>
                        <a:pt x="1910955" y="997754"/>
                      </a:moveTo>
                      <a:lnTo>
                        <a:pt x="1859328" y="1031354"/>
                      </a:lnTo>
                      <a:lnTo>
                        <a:pt x="1910954" y="1064953"/>
                      </a:lnTo>
                      <a:lnTo>
                        <a:pt x="1962582" y="1031353"/>
                      </a:lnTo>
                      <a:close/>
                      <a:moveTo>
                        <a:pt x="1232701" y="997754"/>
                      </a:moveTo>
                      <a:lnTo>
                        <a:pt x="1181075" y="1031354"/>
                      </a:lnTo>
                      <a:lnTo>
                        <a:pt x="1232702" y="1064955"/>
                      </a:lnTo>
                      <a:lnTo>
                        <a:pt x="1284329" y="1031354"/>
                      </a:lnTo>
                      <a:close/>
                      <a:moveTo>
                        <a:pt x="350979" y="953616"/>
                      </a:moveTo>
                      <a:lnTo>
                        <a:pt x="299352" y="987216"/>
                      </a:lnTo>
                      <a:lnTo>
                        <a:pt x="350979" y="1020815"/>
                      </a:lnTo>
                      <a:lnTo>
                        <a:pt x="402604" y="987215"/>
                      </a:lnTo>
                      <a:close/>
                      <a:moveTo>
                        <a:pt x="215329" y="953616"/>
                      </a:moveTo>
                      <a:lnTo>
                        <a:pt x="163703" y="987215"/>
                      </a:lnTo>
                      <a:lnTo>
                        <a:pt x="215330" y="1020815"/>
                      </a:lnTo>
                      <a:lnTo>
                        <a:pt x="266955" y="987215"/>
                      </a:lnTo>
                      <a:close/>
                      <a:moveTo>
                        <a:pt x="893580" y="953615"/>
                      </a:moveTo>
                      <a:lnTo>
                        <a:pt x="841957" y="987214"/>
                      </a:lnTo>
                      <a:lnTo>
                        <a:pt x="893578" y="1020813"/>
                      </a:lnTo>
                      <a:lnTo>
                        <a:pt x="945204" y="987213"/>
                      </a:lnTo>
                      <a:close/>
                      <a:moveTo>
                        <a:pt x="622281" y="953615"/>
                      </a:moveTo>
                      <a:lnTo>
                        <a:pt x="570655" y="987214"/>
                      </a:lnTo>
                      <a:lnTo>
                        <a:pt x="622282" y="1020813"/>
                      </a:lnTo>
                      <a:lnTo>
                        <a:pt x="673905" y="987213"/>
                      </a:lnTo>
                      <a:close/>
                      <a:moveTo>
                        <a:pt x="486633" y="953614"/>
                      </a:moveTo>
                      <a:lnTo>
                        <a:pt x="435005" y="987215"/>
                      </a:lnTo>
                      <a:lnTo>
                        <a:pt x="486631" y="1020814"/>
                      </a:lnTo>
                      <a:lnTo>
                        <a:pt x="538259" y="987214"/>
                      </a:lnTo>
                      <a:close/>
                      <a:moveTo>
                        <a:pt x="1707480" y="953613"/>
                      </a:moveTo>
                      <a:lnTo>
                        <a:pt x="1655854" y="987212"/>
                      </a:lnTo>
                      <a:lnTo>
                        <a:pt x="1707479" y="1020812"/>
                      </a:lnTo>
                      <a:lnTo>
                        <a:pt x="1759106" y="987212"/>
                      </a:lnTo>
                      <a:close/>
                      <a:moveTo>
                        <a:pt x="1571830" y="953613"/>
                      </a:moveTo>
                      <a:lnTo>
                        <a:pt x="1520203" y="987212"/>
                      </a:lnTo>
                      <a:lnTo>
                        <a:pt x="1571830" y="1020813"/>
                      </a:lnTo>
                      <a:lnTo>
                        <a:pt x="1623456" y="987213"/>
                      </a:lnTo>
                      <a:close/>
                      <a:moveTo>
                        <a:pt x="1436179" y="953613"/>
                      </a:moveTo>
                      <a:lnTo>
                        <a:pt x="1384552" y="987213"/>
                      </a:lnTo>
                      <a:lnTo>
                        <a:pt x="1436179" y="1020813"/>
                      </a:lnTo>
                      <a:lnTo>
                        <a:pt x="1487806" y="987212"/>
                      </a:lnTo>
                      <a:close/>
                      <a:moveTo>
                        <a:pt x="1164877" y="953613"/>
                      </a:moveTo>
                      <a:lnTo>
                        <a:pt x="1113250" y="987213"/>
                      </a:lnTo>
                      <a:lnTo>
                        <a:pt x="1164877" y="1020813"/>
                      </a:lnTo>
                      <a:lnTo>
                        <a:pt x="1216504" y="987212"/>
                      </a:lnTo>
                      <a:close/>
                      <a:moveTo>
                        <a:pt x="1029234" y="953613"/>
                      </a:moveTo>
                      <a:lnTo>
                        <a:pt x="977604" y="987213"/>
                      </a:lnTo>
                      <a:lnTo>
                        <a:pt x="1029232" y="1020813"/>
                      </a:lnTo>
                      <a:lnTo>
                        <a:pt x="1080862" y="987213"/>
                      </a:lnTo>
                      <a:close/>
                      <a:moveTo>
                        <a:pt x="757929" y="953613"/>
                      </a:moveTo>
                      <a:lnTo>
                        <a:pt x="706304" y="987213"/>
                      </a:lnTo>
                      <a:lnTo>
                        <a:pt x="757932" y="1020815"/>
                      </a:lnTo>
                      <a:lnTo>
                        <a:pt x="809561" y="987214"/>
                      </a:lnTo>
                      <a:close/>
                      <a:moveTo>
                        <a:pt x="1843130" y="953613"/>
                      </a:moveTo>
                      <a:lnTo>
                        <a:pt x="1791504" y="987212"/>
                      </a:lnTo>
                      <a:lnTo>
                        <a:pt x="1843130" y="1020812"/>
                      </a:lnTo>
                      <a:lnTo>
                        <a:pt x="1894758" y="987212"/>
                      </a:lnTo>
                      <a:close/>
                      <a:moveTo>
                        <a:pt x="1300527" y="953613"/>
                      </a:moveTo>
                      <a:lnTo>
                        <a:pt x="1248901" y="987212"/>
                      </a:lnTo>
                      <a:lnTo>
                        <a:pt x="1300529" y="1020813"/>
                      </a:lnTo>
                      <a:lnTo>
                        <a:pt x="1352155" y="987213"/>
                      </a:lnTo>
                      <a:close/>
                      <a:moveTo>
                        <a:pt x="2250083" y="953612"/>
                      </a:moveTo>
                      <a:lnTo>
                        <a:pt x="2198456" y="987212"/>
                      </a:lnTo>
                      <a:lnTo>
                        <a:pt x="2250083" y="1020812"/>
                      </a:lnTo>
                      <a:lnTo>
                        <a:pt x="2301709" y="987212"/>
                      </a:lnTo>
                      <a:close/>
                      <a:moveTo>
                        <a:pt x="2114432" y="953612"/>
                      </a:moveTo>
                      <a:lnTo>
                        <a:pt x="2062805" y="987212"/>
                      </a:lnTo>
                      <a:lnTo>
                        <a:pt x="2114432" y="1020812"/>
                      </a:lnTo>
                      <a:lnTo>
                        <a:pt x="2166059" y="987212"/>
                      </a:lnTo>
                      <a:close/>
                      <a:moveTo>
                        <a:pt x="1978781" y="953612"/>
                      </a:moveTo>
                      <a:lnTo>
                        <a:pt x="1927154" y="987212"/>
                      </a:lnTo>
                      <a:lnTo>
                        <a:pt x="1978780" y="1020812"/>
                      </a:lnTo>
                      <a:lnTo>
                        <a:pt x="2030408" y="987212"/>
                      </a:lnTo>
                      <a:close/>
                      <a:moveTo>
                        <a:pt x="147504" y="909475"/>
                      </a:moveTo>
                      <a:lnTo>
                        <a:pt x="95878" y="943074"/>
                      </a:lnTo>
                      <a:lnTo>
                        <a:pt x="147504" y="976673"/>
                      </a:lnTo>
                      <a:lnTo>
                        <a:pt x="199131" y="943074"/>
                      </a:lnTo>
                      <a:close/>
                      <a:moveTo>
                        <a:pt x="283152" y="909474"/>
                      </a:moveTo>
                      <a:lnTo>
                        <a:pt x="231528" y="943074"/>
                      </a:lnTo>
                      <a:lnTo>
                        <a:pt x="283152" y="976673"/>
                      </a:lnTo>
                      <a:lnTo>
                        <a:pt x="334780" y="943074"/>
                      </a:lnTo>
                      <a:close/>
                      <a:moveTo>
                        <a:pt x="554459" y="909474"/>
                      </a:moveTo>
                      <a:lnTo>
                        <a:pt x="502832" y="943072"/>
                      </a:lnTo>
                      <a:lnTo>
                        <a:pt x="554459" y="976672"/>
                      </a:lnTo>
                      <a:lnTo>
                        <a:pt x="606084" y="943073"/>
                      </a:lnTo>
                      <a:close/>
                      <a:moveTo>
                        <a:pt x="418807" y="909474"/>
                      </a:moveTo>
                      <a:lnTo>
                        <a:pt x="367179" y="943074"/>
                      </a:lnTo>
                      <a:lnTo>
                        <a:pt x="418806" y="976673"/>
                      </a:lnTo>
                      <a:lnTo>
                        <a:pt x="470434" y="943072"/>
                      </a:lnTo>
                      <a:close/>
                      <a:moveTo>
                        <a:pt x="961408" y="909472"/>
                      </a:moveTo>
                      <a:lnTo>
                        <a:pt x="909777" y="943073"/>
                      </a:lnTo>
                      <a:lnTo>
                        <a:pt x="961405" y="976671"/>
                      </a:lnTo>
                      <a:lnTo>
                        <a:pt x="1013034" y="943071"/>
                      </a:lnTo>
                      <a:close/>
                      <a:moveTo>
                        <a:pt x="825754" y="909472"/>
                      </a:moveTo>
                      <a:lnTo>
                        <a:pt x="774129" y="943072"/>
                      </a:lnTo>
                      <a:lnTo>
                        <a:pt x="825758" y="976672"/>
                      </a:lnTo>
                      <a:lnTo>
                        <a:pt x="877384" y="943073"/>
                      </a:lnTo>
                      <a:close/>
                      <a:moveTo>
                        <a:pt x="690109" y="909472"/>
                      </a:moveTo>
                      <a:lnTo>
                        <a:pt x="638479" y="943073"/>
                      </a:lnTo>
                      <a:lnTo>
                        <a:pt x="690104" y="976672"/>
                      </a:lnTo>
                      <a:lnTo>
                        <a:pt x="741734" y="943071"/>
                      </a:lnTo>
                      <a:close/>
                      <a:moveTo>
                        <a:pt x="1504004" y="909472"/>
                      </a:moveTo>
                      <a:lnTo>
                        <a:pt x="1452377" y="943071"/>
                      </a:lnTo>
                      <a:lnTo>
                        <a:pt x="1504004" y="976670"/>
                      </a:lnTo>
                      <a:lnTo>
                        <a:pt x="1555631" y="943072"/>
                      </a:lnTo>
                      <a:close/>
                      <a:moveTo>
                        <a:pt x="1232703" y="909472"/>
                      </a:moveTo>
                      <a:lnTo>
                        <a:pt x="1181076" y="943072"/>
                      </a:lnTo>
                      <a:lnTo>
                        <a:pt x="1232702" y="976670"/>
                      </a:lnTo>
                      <a:lnTo>
                        <a:pt x="1284329" y="943071"/>
                      </a:lnTo>
                      <a:close/>
                      <a:moveTo>
                        <a:pt x="1097058" y="909472"/>
                      </a:moveTo>
                      <a:lnTo>
                        <a:pt x="1045435" y="943072"/>
                      </a:lnTo>
                      <a:lnTo>
                        <a:pt x="1097058" y="976671"/>
                      </a:lnTo>
                      <a:lnTo>
                        <a:pt x="1148680" y="943072"/>
                      </a:lnTo>
                      <a:close/>
                      <a:moveTo>
                        <a:pt x="1775306" y="909471"/>
                      </a:moveTo>
                      <a:lnTo>
                        <a:pt x="1723678" y="943071"/>
                      </a:lnTo>
                      <a:lnTo>
                        <a:pt x="1775304" y="976670"/>
                      </a:lnTo>
                      <a:lnTo>
                        <a:pt x="1826933" y="943070"/>
                      </a:lnTo>
                      <a:close/>
                      <a:moveTo>
                        <a:pt x="1639655" y="909471"/>
                      </a:moveTo>
                      <a:lnTo>
                        <a:pt x="1588028" y="943072"/>
                      </a:lnTo>
                      <a:lnTo>
                        <a:pt x="1639656" y="976671"/>
                      </a:lnTo>
                      <a:lnTo>
                        <a:pt x="1691282" y="943071"/>
                      </a:lnTo>
                      <a:close/>
                      <a:moveTo>
                        <a:pt x="2317909" y="909471"/>
                      </a:moveTo>
                      <a:lnTo>
                        <a:pt x="2266281" y="943070"/>
                      </a:lnTo>
                      <a:lnTo>
                        <a:pt x="2317907" y="976670"/>
                      </a:lnTo>
                      <a:lnTo>
                        <a:pt x="2369535" y="943070"/>
                      </a:lnTo>
                      <a:close/>
                      <a:moveTo>
                        <a:pt x="2046607" y="909471"/>
                      </a:moveTo>
                      <a:lnTo>
                        <a:pt x="1994979" y="943070"/>
                      </a:lnTo>
                      <a:lnTo>
                        <a:pt x="2046606" y="976670"/>
                      </a:lnTo>
                      <a:lnTo>
                        <a:pt x="2098233" y="943070"/>
                      </a:lnTo>
                      <a:close/>
                      <a:moveTo>
                        <a:pt x="1910955" y="909471"/>
                      </a:moveTo>
                      <a:lnTo>
                        <a:pt x="1859329" y="943071"/>
                      </a:lnTo>
                      <a:lnTo>
                        <a:pt x="1910955" y="976670"/>
                      </a:lnTo>
                      <a:lnTo>
                        <a:pt x="1962582" y="943070"/>
                      </a:lnTo>
                      <a:close/>
                      <a:moveTo>
                        <a:pt x="1368353" y="909471"/>
                      </a:moveTo>
                      <a:lnTo>
                        <a:pt x="1316726" y="943071"/>
                      </a:lnTo>
                      <a:lnTo>
                        <a:pt x="1368354" y="976671"/>
                      </a:lnTo>
                      <a:lnTo>
                        <a:pt x="1419981" y="943071"/>
                      </a:lnTo>
                      <a:close/>
                      <a:moveTo>
                        <a:pt x="2182257" y="909470"/>
                      </a:moveTo>
                      <a:lnTo>
                        <a:pt x="2130630" y="943070"/>
                      </a:lnTo>
                      <a:lnTo>
                        <a:pt x="2182257" y="976670"/>
                      </a:lnTo>
                      <a:lnTo>
                        <a:pt x="2233885" y="943070"/>
                      </a:lnTo>
                      <a:close/>
                      <a:moveTo>
                        <a:pt x="215330" y="865333"/>
                      </a:moveTo>
                      <a:lnTo>
                        <a:pt x="163703" y="898932"/>
                      </a:lnTo>
                      <a:lnTo>
                        <a:pt x="215330" y="932532"/>
                      </a:lnTo>
                      <a:lnTo>
                        <a:pt x="266958" y="898932"/>
                      </a:lnTo>
                      <a:close/>
                      <a:moveTo>
                        <a:pt x="79679" y="865332"/>
                      </a:moveTo>
                      <a:lnTo>
                        <a:pt x="28052" y="898932"/>
                      </a:lnTo>
                      <a:lnTo>
                        <a:pt x="79680" y="932532"/>
                      </a:lnTo>
                      <a:lnTo>
                        <a:pt x="131307" y="898932"/>
                      </a:lnTo>
                      <a:close/>
                      <a:moveTo>
                        <a:pt x="1029234" y="865332"/>
                      </a:moveTo>
                      <a:lnTo>
                        <a:pt x="977609" y="898931"/>
                      </a:lnTo>
                      <a:lnTo>
                        <a:pt x="1029234" y="932529"/>
                      </a:lnTo>
                      <a:lnTo>
                        <a:pt x="1080861" y="898929"/>
                      </a:lnTo>
                      <a:close/>
                      <a:moveTo>
                        <a:pt x="757932" y="865332"/>
                      </a:moveTo>
                      <a:lnTo>
                        <a:pt x="706307" y="898931"/>
                      </a:lnTo>
                      <a:lnTo>
                        <a:pt x="757928" y="932529"/>
                      </a:lnTo>
                      <a:lnTo>
                        <a:pt x="809557" y="898930"/>
                      </a:lnTo>
                      <a:close/>
                      <a:moveTo>
                        <a:pt x="486631" y="865332"/>
                      </a:moveTo>
                      <a:lnTo>
                        <a:pt x="435005" y="898931"/>
                      </a:lnTo>
                      <a:lnTo>
                        <a:pt x="486633" y="932530"/>
                      </a:lnTo>
                      <a:lnTo>
                        <a:pt x="538257" y="898931"/>
                      </a:lnTo>
                      <a:close/>
                      <a:moveTo>
                        <a:pt x="350981" y="865331"/>
                      </a:moveTo>
                      <a:lnTo>
                        <a:pt x="299352" y="898932"/>
                      </a:lnTo>
                      <a:lnTo>
                        <a:pt x="350979" y="932531"/>
                      </a:lnTo>
                      <a:lnTo>
                        <a:pt x="402608" y="898931"/>
                      </a:lnTo>
                      <a:close/>
                      <a:moveTo>
                        <a:pt x="622282" y="865330"/>
                      </a:moveTo>
                      <a:lnTo>
                        <a:pt x="570655" y="898932"/>
                      </a:lnTo>
                      <a:lnTo>
                        <a:pt x="622282" y="932531"/>
                      </a:lnTo>
                      <a:lnTo>
                        <a:pt x="673911" y="898931"/>
                      </a:lnTo>
                      <a:close/>
                      <a:moveTo>
                        <a:pt x="1571830" y="865330"/>
                      </a:moveTo>
                      <a:lnTo>
                        <a:pt x="1520203" y="898929"/>
                      </a:lnTo>
                      <a:lnTo>
                        <a:pt x="1571829" y="932529"/>
                      </a:lnTo>
                      <a:lnTo>
                        <a:pt x="1623456" y="898929"/>
                      </a:lnTo>
                      <a:close/>
                      <a:moveTo>
                        <a:pt x="1300529" y="865330"/>
                      </a:moveTo>
                      <a:lnTo>
                        <a:pt x="1248902" y="898930"/>
                      </a:lnTo>
                      <a:lnTo>
                        <a:pt x="1300527" y="932529"/>
                      </a:lnTo>
                      <a:lnTo>
                        <a:pt x="1352155" y="898929"/>
                      </a:lnTo>
                      <a:close/>
                      <a:moveTo>
                        <a:pt x="1164877" y="865330"/>
                      </a:moveTo>
                      <a:lnTo>
                        <a:pt x="1113251" y="898930"/>
                      </a:lnTo>
                      <a:lnTo>
                        <a:pt x="1164877" y="932529"/>
                      </a:lnTo>
                      <a:lnTo>
                        <a:pt x="1216504" y="898929"/>
                      </a:lnTo>
                      <a:close/>
                      <a:moveTo>
                        <a:pt x="893578" y="865330"/>
                      </a:moveTo>
                      <a:lnTo>
                        <a:pt x="841954" y="898930"/>
                      </a:lnTo>
                      <a:lnTo>
                        <a:pt x="893580" y="932530"/>
                      </a:lnTo>
                      <a:lnTo>
                        <a:pt x="945208" y="898931"/>
                      </a:lnTo>
                      <a:close/>
                      <a:moveTo>
                        <a:pt x="1843131" y="865329"/>
                      </a:moveTo>
                      <a:lnTo>
                        <a:pt x="1791504" y="898929"/>
                      </a:lnTo>
                      <a:lnTo>
                        <a:pt x="1843130" y="932528"/>
                      </a:lnTo>
                      <a:lnTo>
                        <a:pt x="1894758" y="898928"/>
                      </a:lnTo>
                      <a:close/>
                      <a:moveTo>
                        <a:pt x="1707481" y="865329"/>
                      </a:moveTo>
                      <a:lnTo>
                        <a:pt x="1655854" y="898929"/>
                      </a:lnTo>
                      <a:lnTo>
                        <a:pt x="1707480" y="932529"/>
                      </a:lnTo>
                      <a:lnTo>
                        <a:pt x="1759107" y="898929"/>
                      </a:lnTo>
                      <a:close/>
                      <a:moveTo>
                        <a:pt x="1436178" y="865329"/>
                      </a:moveTo>
                      <a:lnTo>
                        <a:pt x="1384552" y="898929"/>
                      </a:lnTo>
                      <a:lnTo>
                        <a:pt x="1436179" y="932529"/>
                      </a:lnTo>
                      <a:lnTo>
                        <a:pt x="1487806" y="898930"/>
                      </a:lnTo>
                      <a:close/>
                      <a:moveTo>
                        <a:pt x="2250083" y="865329"/>
                      </a:moveTo>
                      <a:lnTo>
                        <a:pt x="2198455" y="898928"/>
                      </a:lnTo>
                      <a:lnTo>
                        <a:pt x="2250083" y="932528"/>
                      </a:lnTo>
                      <a:lnTo>
                        <a:pt x="2301709" y="898929"/>
                      </a:lnTo>
                      <a:close/>
                      <a:moveTo>
                        <a:pt x="2114433" y="865329"/>
                      </a:moveTo>
                      <a:lnTo>
                        <a:pt x="2062805" y="898928"/>
                      </a:lnTo>
                      <a:lnTo>
                        <a:pt x="2114432" y="932528"/>
                      </a:lnTo>
                      <a:lnTo>
                        <a:pt x="2166059" y="898928"/>
                      </a:lnTo>
                      <a:close/>
                      <a:moveTo>
                        <a:pt x="1978781" y="865329"/>
                      </a:moveTo>
                      <a:lnTo>
                        <a:pt x="1927154" y="898929"/>
                      </a:lnTo>
                      <a:lnTo>
                        <a:pt x="1978780" y="932528"/>
                      </a:lnTo>
                      <a:lnTo>
                        <a:pt x="2030408" y="898928"/>
                      </a:lnTo>
                      <a:close/>
                      <a:moveTo>
                        <a:pt x="418806" y="821191"/>
                      </a:moveTo>
                      <a:lnTo>
                        <a:pt x="367180" y="854789"/>
                      </a:lnTo>
                      <a:lnTo>
                        <a:pt x="418809" y="888388"/>
                      </a:lnTo>
                      <a:lnTo>
                        <a:pt x="470432" y="854790"/>
                      </a:lnTo>
                      <a:close/>
                      <a:moveTo>
                        <a:pt x="147504" y="821190"/>
                      </a:moveTo>
                      <a:lnTo>
                        <a:pt x="95877" y="854790"/>
                      </a:lnTo>
                      <a:lnTo>
                        <a:pt x="147504" y="888390"/>
                      </a:lnTo>
                      <a:lnTo>
                        <a:pt x="199132" y="854790"/>
                      </a:lnTo>
                      <a:close/>
                      <a:moveTo>
                        <a:pt x="283157" y="821190"/>
                      </a:moveTo>
                      <a:lnTo>
                        <a:pt x="231529" y="854791"/>
                      </a:lnTo>
                      <a:lnTo>
                        <a:pt x="283152" y="888390"/>
                      </a:lnTo>
                      <a:lnTo>
                        <a:pt x="334786" y="854789"/>
                      </a:lnTo>
                      <a:close/>
                      <a:moveTo>
                        <a:pt x="1097059" y="821189"/>
                      </a:moveTo>
                      <a:lnTo>
                        <a:pt x="1045435" y="854790"/>
                      </a:lnTo>
                      <a:lnTo>
                        <a:pt x="1097057" y="888387"/>
                      </a:lnTo>
                      <a:lnTo>
                        <a:pt x="1148679" y="854787"/>
                      </a:lnTo>
                      <a:close/>
                      <a:moveTo>
                        <a:pt x="961407" y="821189"/>
                      </a:moveTo>
                      <a:lnTo>
                        <a:pt x="909777" y="854788"/>
                      </a:lnTo>
                      <a:lnTo>
                        <a:pt x="961405" y="888388"/>
                      </a:lnTo>
                      <a:lnTo>
                        <a:pt x="1013036" y="854790"/>
                      </a:lnTo>
                      <a:close/>
                      <a:moveTo>
                        <a:pt x="825758" y="821189"/>
                      </a:moveTo>
                      <a:lnTo>
                        <a:pt x="774129" y="854790"/>
                      </a:lnTo>
                      <a:lnTo>
                        <a:pt x="825754" y="888387"/>
                      </a:lnTo>
                      <a:lnTo>
                        <a:pt x="877380" y="854788"/>
                      </a:lnTo>
                      <a:close/>
                      <a:moveTo>
                        <a:pt x="690104" y="821189"/>
                      </a:moveTo>
                      <a:lnTo>
                        <a:pt x="638480" y="854788"/>
                      </a:lnTo>
                      <a:lnTo>
                        <a:pt x="690106" y="888388"/>
                      </a:lnTo>
                      <a:lnTo>
                        <a:pt x="741734" y="854789"/>
                      </a:lnTo>
                      <a:close/>
                      <a:moveTo>
                        <a:pt x="554460" y="821189"/>
                      </a:moveTo>
                      <a:lnTo>
                        <a:pt x="502829" y="854790"/>
                      </a:lnTo>
                      <a:lnTo>
                        <a:pt x="554459" y="888388"/>
                      </a:lnTo>
                      <a:lnTo>
                        <a:pt x="606084" y="854788"/>
                      </a:lnTo>
                      <a:close/>
                      <a:moveTo>
                        <a:pt x="1910956" y="821188"/>
                      </a:moveTo>
                      <a:lnTo>
                        <a:pt x="1859329" y="854788"/>
                      </a:lnTo>
                      <a:lnTo>
                        <a:pt x="1910955" y="888387"/>
                      </a:lnTo>
                      <a:lnTo>
                        <a:pt x="1962582" y="854787"/>
                      </a:lnTo>
                      <a:close/>
                      <a:moveTo>
                        <a:pt x="1775306" y="821188"/>
                      </a:moveTo>
                      <a:lnTo>
                        <a:pt x="1723678" y="854788"/>
                      </a:lnTo>
                      <a:lnTo>
                        <a:pt x="1775306" y="888387"/>
                      </a:lnTo>
                      <a:lnTo>
                        <a:pt x="1826933" y="854788"/>
                      </a:lnTo>
                      <a:close/>
                      <a:moveTo>
                        <a:pt x="1639655" y="821188"/>
                      </a:moveTo>
                      <a:lnTo>
                        <a:pt x="1588028" y="854788"/>
                      </a:lnTo>
                      <a:lnTo>
                        <a:pt x="1639655" y="888387"/>
                      </a:lnTo>
                      <a:lnTo>
                        <a:pt x="1691282" y="854788"/>
                      </a:lnTo>
                      <a:close/>
                      <a:moveTo>
                        <a:pt x="1368354" y="821188"/>
                      </a:moveTo>
                      <a:lnTo>
                        <a:pt x="1316727" y="854788"/>
                      </a:lnTo>
                      <a:lnTo>
                        <a:pt x="1368354" y="888387"/>
                      </a:lnTo>
                      <a:lnTo>
                        <a:pt x="1419980" y="854787"/>
                      </a:lnTo>
                      <a:close/>
                      <a:moveTo>
                        <a:pt x="1232703" y="821188"/>
                      </a:moveTo>
                      <a:lnTo>
                        <a:pt x="1181075" y="854788"/>
                      </a:lnTo>
                      <a:lnTo>
                        <a:pt x="1232703" y="888387"/>
                      </a:lnTo>
                      <a:lnTo>
                        <a:pt x="1284329" y="854787"/>
                      </a:lnTo>
                      <a:close/>
                      <a:moveTo>
                        <a:pt x="2182257" y="821187"/>
                      </a:moveTo>
                      <a:lnTo>
                        <a:pt x="2130630" y="854787"/>
                      </a:lnTo>
                      <a:lnTo>
                        <a:pt x="2182257" y="888386"/>
                      </a:lnTo>
                      <a:lnTo>
                        <a:pt x="2233885" y="854787"/>
                      </a:lnTo>
                      <a:close/>
                      <a:moveTo>
                        <a:pt x="2046607" y="821187"/>
                      </a:moveTo>
                      <a:lnTo>
                        <a:pt x="1994980" y="854787"/>
                      </a:lnTo>
                      <a:lnTo>
                        <a:pt x="2046607" y="888386"/>
                      </a:lnTo>
                      <a:lnTo>
                        <a:pt x="2098234" y="854787"/>
                      </a:lnTo>
                      <a:close/>
                      <a:moveTo>
                        <a:pt x="1504004" y="821187"/>
                      </a:moveTo>
                      <a:lnTo>
                        <a:pt x="1452377" y="854787"/>
                      </a:lnTo>
                      <a:lnTo>
                        <a:pt x="1504004" y="888387"/>
                      </a:lnTo>
                      <a:lnTo>
                        <a:pt x="1555632" y="854788"/>
                      </a:lnTo>
                      <a:close/>
                      <a:moveTo>
                        <a:pt x="2317908" y="821187"/>
                      </a:moveTo>
                      <a:lnTo>
                        <a:pt x="2266281" y="854787"/>
                      </a:lnTo>
                      <a:lnTo>
                        <a:pt x="2317908" y="888387"/>
                      </a:lnTo>
                      <a:lnTo>
                        <a:pt x="2369535" y="854787"/>
                      </a:lnTo>
                      <a:close/>
                      <a:moveTo>
                        <a:pt x="79680" y="777049"/>
                      </a:moveTo>
                      <a:lnTo>
                        <a:pt x="28052" y="810648"/>
                      </a:lnTo>
                      <a:lnTo>
                        <a:pt x="79679" y="844248"/>
                      </a:lnTo>
                      <a:lnTo>
                        <a:pt x="131307" y="810648"/>
                      </a:lnTo>
                      <a:close/>
                      <a:moveTo>
                        <a:pt x="622282" y="777049"/>
                      </a:moveTo>
                      <a:lnTo>
                        <a:pt x="570659" y="810647"/>
                      </a:lnTo>
                      <a:lnTo>
                        <a:pt x="622282" y="844246"/>
                      </a:lnTo>
                      <a:lnTo>
                        <a:pt x="673909" y="810647"/>
                      </a:lnTo>
                      <a:close/>
                      <a:moveTo>
                        <a:pt x="486633" y="777048"/>
                      </a:moveTo>
                      <a:lnTo>
                        <a:pt x="435006" y="810648"/>
                      </a:lnTo>
                      <a:lnTo>
                        <a:pt x="486631" y="844248"/>
                      </a:lnTo>
                      <a:lnTo>
                        <a:pt x="538259" y="810647"/>
                      </a:lnTo>
                      <a:close/>
                      <a:moveTo>
                        <a:pt x="350979" y="777048"/>
                      </a:moveTo>
                      <a:lnTo>
                        <a:pt x="299352" y="810647"/>
                      </a:lnTo>
                      <a:lnTo>
                        <a:pt x="350981" y="844246"/>
                      </a:lnTo>
                      <a:lnTo>
                        <a:pt x="402605" y="810648"/>
                      </a:lnTo>
                      <a:close/>
                      <a:moveTo>
                        <a:pt x="757929" y="777048"/>
                      </a:moveTo>
                      <a:lnTo>
                        <a:pt x="706304" y="810647"/>
                      </a:lnTo>
                      <a:lnTo>
                        <a:pt x="757929" y="844248"/>
                      </a:lnTo>
                      <a:lnTo>
                        <a:pt x="809558" y="810647"/>
                      </a:lnTo>
                      <a:close/>
                      <a:moveTo>
                        <a:pt x="215330" y="777048"/>
                      </a:moveTo>
                      <a:lnTo>
                        <a:pt x="163702" y="810648"/>
                      </a:lnTo>
                      <a:lnTo>
                        <a:pt x="215330" y="844248"/>
                      </a:lnTo>
                      <a:lnTo>
                        <a:pt x="266958" y="810648"/>
                      </a:lnTo>
                      <a:close/>
                      <a:moveTo>
                        <a:pt x="1707481" y="777047"/>
                      </a:moveTo>
                      <a:lnTo>
                        <a:pt x="1655854" y="810646"/>
                      </a:lnTo>
                      <a:lnTo>
                        <a:pt x="1707480" y="844245"/>
                      </a:lnTo>
                      <a:lnTo>
                        <a:pt x="1759108" y="810646"/>
                      </a:lnTo>
                      <a:close/>
                      <a:moveTo>
                        <a:pt x="1164879" y="777047"/>
                      </a:moveTo>
                      <a:lnTo>
                        <a:pt x="1113251" y="810647"/>
                      </a:lnTo>
                      <a:lnTo>
                        <a:pt x="1164877" y="844245"/>
                      </a:lnTo>
                      <a:lnTo>
                        <a:pt x="1216504" y="810645"/>
                      </a:lnTo>
                      <a:close/>
                      <a:moveTo>
                        <a:pt x="1029236" y="777047"/>
                      </a:moveTo>
                      <a:lnTo>
                        <a:pt x="977606" y="810647"/>
                      </a:lnTo>
                      <a:lnTo>
                        <a:pt x="1029234" y="844248"/>
                      </a:lnTo>
                      <a:lnTo>
                        <a:pt x="1080866" y="810647"/>
                      </a:lnTo>
                      <a:close/>
                      <a:moveTo>
                        <a:pt x="893580" y="777047"/>
                      </a:moveTo>
                      <a:lnTo>
                        <a:pt x="841957" y="810647"/>
                      </a:lnTo>
                      <a:lnTo>
                        <a:pt x="893577" y="844245"/>
                      </a:lnTo>
                      <a:lnTo>
                        <a:pt x="945208" y="810646"/>
                      </a:lnTo>
                      <a:close/>
                      <a:moveTo>
                        <a:pt x="1978783" y="777047"/>
                      </a:moveTo>
                      <a:lnTo>
                        <a:pt x="1927155" y="810646"/>
                      </a:lnTo>
                      <a:lnTo>
                        <a:pt x="1978781" y="844245"/>
                      </a:lnTo>
                      <a:lnTo>
                        <a:pt x="2030408" y="810645"/>
                      </a:lnTo>
                      <a:close/>
                      <a:moveTo>
                        <a:pt x="1436179" y="777047"/>
                      </a:moveTo>
                      <a:lnTo>
                        <a:pt x="1384552" y="810646"/>
                      </a:lnTo>
                      <a:lnTo>
                        <a:pt x="1436178" y="844245"/>
                      </a:lnTo>
                      <a:lnTo>
                        <a:pt x="1487806" y="810646"/>
                      </a:lnTo>
                      <a:close/>
                      <a:moveTo>
                        <a:pt x="1300527" y="777047"/>
                      </a:moveTo>
                      <a:lnTo>
                        <a:pt x="1248902" y="810646"/>
                      </a:lnTo>
                      <a:lnTo>
                        <a:pt x="1300528" y="844245"/>
                      </a:lnTo>
                      <a:lnTo>
                        <a:pt x="1352154" y="810646"/>
                      </a:lnTo>
                      <a:close/>
                      <a:moveTo>
                        <a:pt x="2250082" y="777046"/>
                      </a:moveTo>
                      <a:lnTo>
                        <a:pt x="2198455" y="810645"/>
                      </a:lnTo>
                      <a:lnTo>
                        <a:pt x="2250082" y="844245"/>
                      </a:lnTo>
                      <a:lnTo>
                        <a:pt x="2301709" y="810645"/>
                      </a:lnTo>
                      <a:close/>
                      <a:moveTo>
                        <a:pt x="2114433" y="777046"/>
                      </a:moveTo>
                      <a:lnTo>
                        <a:pt x="2062805" y="810645"/>
                      </a:lnTo>
                      <a:lnTo>
                        <a:pt x="2114432" y="844245"/>
                      </a:lnTo>
                      <a:lnTo>
                        <a:pt x="2166059" y="810645"/>
                      </a:lnTo>
                      <a:close/>
                      <a:moveTo>
                        <a:pt x="1843131" y="777046"/>
                      </a:moveTo>
                      <a:lnTo>
                        <a:pt x="1791504" y="810646"/>
                      </a:lnTo>
                      <a:lnTo>
                        <a:pt x="1843131" y="844246"/>
                      </a:lnTo>
                      <a:lnTo>
                        <a:pt x="1894758" y="810646"/>
                      </a:lnTo>
                      <a:close/>
                      <a:moveTo>
                        <a:pt x="1571829" y="777046"/>
                      </a:moveTo>
                      <a:lnTo>
                        <a:pt x="1520202" y="810646"/>
                      </a:lnTo>
                      <a:lnTo>
                        <a:pt x="1571829" y="844246"/>
                      </a:lnTo>
                      <a:lnTo>
                        <a:pt x="1623457" y="810646"/>
                      </a:lnTo>
                      <a:close/>
                      <a:moveTo>
                        <a:pt x="554459" y="732907"/>
                      </a:moveTo>
                      <a:lnTo>
                        <a:pt x="502832" y="766505"/>
                      </a:lnTo>
                      <a:lnTo>
                        <a:pt x="554460" y="800105"/>
                      </a:lnTo>
                      <a:lnTo>
                        <a:pt x="606084" y="766506"/>
                      </a:lnTo>
                      <a:close/>
                      <a:moveTo>
                        <a:pt x="283152" y="732907"/>
                      </a:moveTo>
                      <a:lnTo>
                        <a:pt x="231530" y="766505"/>
                      </a:lnTo>
                      <a:lnTo>
                        <a:pt x="283156" y="800106"/>
                      </a:lnTo>
                      <a:lnTo>
                        <a:pt x="334785" y="766506"/>
                      </a:lnTo>
                      <a:close/>
                      <a:moveTo>
                        <a:pt x="961405" y="732906"/>
                      </a:moveTo>
                      <a:lnTo>
                        <a:pt x="909777" y="766505"/>
                      </a:lnTo>
                      <a:lnTo>
                        <a:pt x="961404" y="800104"/>
                      </a:lnTo>
                      <a:lnTo>
                        <a:pt x="1013036" y="766504"/>
                      </a:lnTo>
                      <a:close/>
                      <a:moveTo>
                        <a:pt x="690110" y="732906"/>
                      </a:moveTo>
                      <a:lnTo>
                        <a:pt x="638479" y="766506"/>
                      </a:lnTo>
                      <a:lnTo>
                        <a:pt x="690104" y="800106"/>
                      </a:lnTo>
                      <a:lnTo>
                        <a:pt x="741734" y="766505"/>
                      </a:lnTo>
                      <a:close/>
                      <a:moveTo>
                        <a:pt x="418809" y="732906"/>
                      </a:moveTo>
                      <a:lnTo>
                        <a:pt x="367179" y="766506"/>
                      </a:lnTo>
                      <a:lnTo>
                        <a:pt x="418806" y="800106"/>
                      </a:lnTo>
                      <a:lnTo>
                        <a:pt x="470434" y="766505"/>
                      </a:lnTo>
                      <a:close/>
                      <a:moveTo>
                        <a:pt x="147507" y="732906"/>
                      </a:moveTo>
                      <a:lnTo>
                        <a:pt x="95878" y="766508"/>
                      </a:lnTo>
                      <a:lnTo>
                        <a:pt x="147503" y="800106"/>
                      </a:lnTo>
                      <a:lnTo>
                        <a:pt x="199133" y="766506"/>
                      </a:lnTo>
                      <a:close/>
                      <a:moveTo>
                        <a:pt x="1232703" y="732906"/>
                      </a:moveTo>
                      <a:lnTo>
                        <a:pt x="1181078" y="766505"/>
                      </a:lnTo>
                      <a:lnTo>
                        <a:pt x="1232702" y="800103"/>
                      </a:lnTo>
                      <a:lnTo>
                        <a:pt x="1284329" y="766504"/>
                      </a:lnTo>
                      <a:close/>
                      <a:moveTo>
                        <a:pt x="1097058" y="732905"/>
                      </a:moveTo>
                      <a:lnTo>
                        <a:pt x="1045436" y="766505"/>
                      </a:lnTo>
                      <a:lnTo>
                        <a:pt x="1097059" y="800104"/>
                      </a:lnTo>
                      <a:lnTo>
                        <a:pt x="1148681" y="766505"/>
                      </a:lnTo>
                      <a:close/>
                      <a:moveTo>
                        <a:pt x="825754" y="732905"/>
                      </a:moveTo>
                      <a:lnTo>
                        <a:pt x="774129" y="766505"/>
                      </a:lnTo>
                      <a:lnTo>
                        <a:pt x="825758" y="800104"/>
                      </a:lnTo>
                      <a:lnTo>
                        <a:pt x="877384" y="766505"/>
                      </a:lnTo>
                      <a:close/>
                      <a:moveTo>
                        <a:pt x="2046608" y="732905"/>
                      </a:moveTo>
                      <a:lnTo>
                        <a:pt x="1994980" y="766504"/>
                      </a:lnTo>
                      <a:lnTo>
                        <a:pt x="2046607" y="800103"/>
                      </a:lnTo>
                      <a:lnTo>
                        <a:pt x="2098233" y="766504"/>
                      </a:lnTo>
                      <a:close/>
                      <a:moveTo>
                        <a:pt x="1775306" y="732905"/>
                      </a:moveTo>
                      <a:lnTo>
                        <a:pt x="1723678" y="766504"/>
                      </a:lnTo>
                      <a:lnTo>
                        <a:pt x="1775306" y="800104"/>
                      </a:lnTo>
                      <a:lnTo>
                        <a:pt x="1826933" y="766504"/>
                      </a:lnTo>
                      <a:close/>
                      <a:moveTo>
                        <a:pt x="1639654" y="732905"/>
                      </a:moveTo>
                      <a:lnTo>
                        <a:pt x="1588028" y="766504"/>
                      </a:lnTo>
                      <a:lnTo>
                        <a:pt x="1639655" y="800104"/>
                      </a:lnTo>
                      <a:lnTo>
                        <a:pt x="1691282" y="766504"/>
                      </a:lnTo>
                      <a:close/>
                      <a:moveTo>
                        <a:pt x="1504004" y="732905"/>
                      </a:moveTo>
                      <a:lnTo>
                        <a:pt x="1452377" y="766505"/>
                      </a:lnTo>
                      <a:lnTo>
                        <a:pt x="1504004" y="800103"/>
                      </a:lnTo>
                      <a:lnTo>
                        <a:pt x="1555631" y="766504"/>
                      </a:lnTo>
                      <a:close/>
                      <a:moveTo>
                        <a:pt x="1368354" y="732905"/>
                      </a:moveTo>
                      <a:lnTo>
                        <a:pt x="1316726" y="766504"/>
                      </a:lnTo>
                      <a:lnTo>
                        <a:pt x="1368354" y="800103"/>
                      </a:lnTo>
                      <a:lnTo>
                        <a:pt x="1419980" y="766504"/>
                      </a:lnTo>
                      <a:close/>
                      <a:moveTo>
                        <a:pt x="2317908" y="732903"/>
                      </a:moveTo>
                      <a:lnTo>
                        <a:pt x="2266281" y="766504"/>
                      </a:lnTo>
                      <a:lnTo>
                        <a:pt x="2317909" y="800103"/>
                      </a:lnTo>
                      <a:lnTo>
                        <a:pt x="2369535" y="766504"/>
                      </a:lnTo>
                      <a:close/>
                      <a:moveTo>
                        <a:pt x="2182257" y="732903"/>
                      </a:moveTo>
                      <a:lnTo>
                        <a:pt x="2130630" y="766504"/>
                      </a:lnTo>
                      <a:lnTo>
                        <a:pt x="2182257" y="800103"/>
                      </a:lnTo>
                      <a:lnTo>
                        <a:pt x="2233885" y="766503"/>
                      </a:lnTo>
                      <a:close/>
                      <a:moveTo>
                        <a:pt x="1910956" y="732903"/>
                      </a:moveTo>
                      <a:lnTo>
                        <a:pt x="1859329" y="766504"/>
                      </a:lnTo>
                      <a:lnTo>
                        <a:pt x="1910957" y="800104"/>
                      </a:lnTo>
                      <a:lnTo>
                        <a:pt x="1962584" y="766504"/>
                      </a:lnTo>
                      <a:close/>
                      <a:moveTo>
                        <a:pt x="757935" y="688766"/>
                      </a:moveTo>
                      <a:lnTo>
                        <a:pt x="706307" y="722364"/>
                      </a:lnTo>
                      <a:lnTo>
                        <a:pt x="757929" y="755964"/>
                      </a:lnTo>
                      <a:lnTo>
                        <a:pt x="809558" y="722363"/>
                      </a:lnTo>
                      <a:close/>
                      <a:moveTo>
                        <a:pt x="215330" y="688766"/>
                      </a:moveTo>
                      <a:lnTo>
                        <a:pt x="163704" y="722364"/>
                      </a:lnTo>
                      <a:lnTo>
                        <a:pt x="215330" y="755964"/>
                      </a:lnTo>
                      <a:lnTo>
                        <a:pt x="266956" y="722365"/>
                      </a:lnTo>
                      <a:close/>
                      <a:moveTo>
                        <a:pt x="486631" y="688765"/>
                      </a:moveTo>
                      <a:lnTo>
                        <a:pt x="435005" y="722364"/>
                      </a:lnTo>
                      <a:lnTo>
                        <a:pt x="486633" y="755963"/>
                      </a:lnTo>
                      <a:lnTo>
                        <a:pt x="538257" y="722364"/>
                      </a:lnTo>
                      <a:close/>
                      <a:moveTo>
                        <a:pt x="1029234" y="688765"/>
                      </a:moveTo>
                      <a:lnTo>
                        <a:pt x="977606" y="722363"/>
                      </a:lnTo>
                      <a:lnTo>
                        <a:pt x="1029234" y="755963"/>
                      </a:lnTo>
                      <a:lnTo>
                        <a:pt x="1080862" y="722362"/>
                      </a:lnTo>
                      <a:close/>
                      <a:moveTo>
                        <a:pt x="622282" y="688765"/>
                      </a:moveTo>
                      <a:lnTo>
                        <a:pt x="570655" y="722365"/>
                      </a:lnTo>
                      <a:lnTo>
                        <a:pt x="622282" y="755965"/>
                      </a:lnTo>
                      <a:lnTo>
                        <a:pt x="673911" y="722364"/>
                      </a:lnTo>
                      <a:close/>
                      <a:moveTo>
                        <a:pt x="79680" y="688764"/>
                      </a:moveTo>
                      <a:lnTo>
                        <a:pt x="28051" y="722364"/>
                      </a:lnTo>
                      <a:lnTo>
                        <a:pt x="79679" y="755965"/>
                      </a:lnTo>
                      <a:lnTo>
                        <a:pt x="131307" y="722364"/>
                      </a:lnTo>
                      <a:close/>
                      <a:moveTo>
                        <a:pt x="1300529" y="688764"/>
                      </a:moveTo>
                      <a:lnTo>
                        <a:pt x="1248902" y="722363"/>
                      </a:lnTo>
                      <a:lnTo>
                        <a:pt x="1300527" y="755961"/>
                      </a:lnTo>
                      <a:lnTo>
                        <a:pt x="1352154" y="722362"/>
                      </a:lnTo>
                      <a:close/>
                      <a:moveTo>
                        <a:pt x="1164877" y="688764"/>
                      </a:moveTo>
                      <a:lnTo>
                        <a:pt x="1113252" y="722363"/>
                      </a:lnTo>
                      <a:lnTo>
                        <a:pt x="1164879" y="755964"/>
                      </a:lnTo>
                      <a:lnTo>
                        <a:pt x="1216505" y="722363"/>
                      </a:lnTo>
                      <a:close/>
                      <a:moveTo>
                        <a:pt x="893578" y="688764"/>
                      </a:moveTo>
                      <a:lnTo>
                        <a:pt x="841954" y="722363"/>
                      </a:lnTo>
                      <a:lnTo>
                        <a:pt x="893580" y="755964"/>
                      </a:lnTo>
                      <a:lnTo>
                        <a:pt x="945208" y="722363"/>
                      </a:lnTo>
                      <a:close/>
                      <a:moveTo>
                        <a:pt x="350982" y="688764"/>
                      </a:moveTo>
                      <a:lnTo>
                        <a:pt x="299352" y="722364"/>
                      </a:lnTo>
                      <a:lnTo>
                        <a:pt x="350979" y="755965"/>
                      </a:lnTo>
                      <a:lnTo>
                        <a:pt x="402609" y="722364"/>
                      </a:lnTo>
                      <a:close/>
                      <a:moveTo>
                        <a:pt x="2114433" y="688763"/>
                      </a:moveTo>
                      <a:lnTo>
                        <a:pt x="2062805" y="722362"/>
                      </a:lnTo>
                      <a:lnTo>
                        <a:pt x="2114432" y="755961"/>
                      </a:lnTo>
                      <a:lnTo>
                        <a:pt x="2166059" y="722362"/>
                      </a:lnTo>
                      <a:close/>
                      <a:moveTo>
                        <a:pt x="1843132" y="688763"/>
                      </a:moveTo>
                      <a:lnTo>
                        <a:pt x="1791505" y="722363"/>
                      </a:lnTo>
                      <a:lnTo>
                        <a:pt x="1843130" y="755961"/>
                      </a:lnTo>
                      <a:lnTo>
                        <a:pt x="1894758" y="722362"/>
                      </a:lnTo>
                      <a:close/>
                      <a:moveTo>
                        <a:pt x="1571830" y="688763"/>
                      </a:moveTo>
                      <a:lnTo>
                        <a:pt x="1520203" y="722363"/>
                      </a:lnTo>
                      <a:lnTo>
                        <a:pt x="1571830" y="755963"/>
                      </a:lnTo>
                      <a:lnTo>
                        <a:pt x="1623456" y="722363"/>
                      </a:lnTo>
                      <a:close/>
                      <a:moveTo>
                        <a:pt x="1436179" y="688763"/>
                      </a:moveTo>
                      <a:lnTo>
                        <a:pt x="1384552" y="722362"/>
                      </a:lnTo>
                      <a:lnTo>
                        <a:pt x="1436179" y="755962"/>
                      </a:lnTo>
                      <a:lnTo>
                        <a:pt x="1487806" y="722363"/>
                      </a:lnTo>
                      <a:close/>
                      <a:moveTo>
                        <a:pt x="2250083" y="688763"/>
                      </a:moveTo>
                      <a:lnTo>
                        <a:pt x="2198456" y="722362"/>
                      </a:lnTo>
                      <a:lnTo>
                        <a:pt x="2250082" y="755961"/>
                      </a:lnTo>
                      <a:lnTo>
                        <a:pt x="2301709" y="722362"/>
                      </a:lnTo>
                      <a:close/>
                      <a:moveTo>
                        <a:pt x="1978782" y="688763"/>
                      </a:moveTo>
                      <a:lnTo>
                        <a:pt x="1927154" y="722362"/>
                      </a:lnTo>
                      <a:lnTo>
                        <a:pt x="1978783" y="755963"/>
                      </a:lnTo>
                      <a:lnTo>
                        <a:pt x="2030409" y="722363"/>
                      </a:lnTo>
                      <a:close/>
                      <a:moveTo>
                        <a:pt x="1707480" y="688763"/>
                      </a:moveTo>
                      <a:lnTo>
                        <a:pt x="1655853" y="722362"/>
                      </a:lnTo>
                      <a:lnTo>
                        <a:pt x="1707480" y="755963"/>
                      </a:lnTo>
                      <a:lnTo>
                        <a:pt x="1759108" y="722363"/>
                      </a:lnTo>
                      <a:close/>
                      <a:moveTo>
                        <a:pt x="418806" y="644624"/>
                      </a:moveTo>
                      <a:lnTo>
                        <a:pt x="367181" y="678223"/>
                      </a:lnTo>
                      <a:lnTo>
                        <a:pt x="418809" y="711822"/>
                      </a:lnTo>
                      <a:lnTo>
                        <a:pt x="470434" y="678224"/>
                      </a:lnTo>
                      <a:close/>
                      <a:moveTo>
                        <a:pt x="825759" y="644623"/>
                      </a:moveTo>
                      <a:lnTo>
                        <a:pt x="774129" y="678224"/>
                      </a:lnTo>
                      <a:lnTo>
                        <a:pt x="825754" y="711822"/>
                      </a:lnTo>
                      <a:lnTo>
                        <a:pt x="877384" y="678223"/>
                      </a:lnTo>
                      <a:close/>
                      <a:moveTo>
                        <a:pt x="690105" y="644623"/>
                      </a:moveTo>
                      <a:lnTo>
                        <a:pt x="638480" y="678223"/>
                      </a:lnTo>
                      <a:lnTo>
                        <a:pt x="690106" y="711822"/>
                      </a:lnTo>
                      <a:lnTo>
                        <a:pt x="741735" y="678223"/>
                      </a:lnTo>
                      <a:close/>
                      <a:moveTo>
                        <a:pt x="554460" y="644623"/>
                      </a:moveTo>
                      <a:lnTo>
                        <a:pt x="502829" y="678224"/>
                      </a:lnTo>
                      <a:lnTo>
                        <a:pt x="554459" y="711822"/>
                      </a:lnTo>
                      <a:lnTo>
                        <a:pt x="606084" y="678223"/>
                      </a:lnTo>
                      <a:close/>
                      <a:moveTo>
                        <a:pt x="283156" y="644623"/>
                      </a:moveTo>
                      <a:lnTo>
                        <a:pt x="231530" y="678224"/>
                      </a:lnTo>
                      <a:lnTo>
                        <a:pt x="283153" y="711823"/>
                      </a:lnTo>
                      <a:lnTo>
                        <a:pt x="334786" y="678223"/>
                      </a:lnTo>
                      <a:close/>
                      <a:moveTo>
                        <a:pt x="147505" y="644623"/>
                      </a:moveTo>
                      <a:lnTo>
                        <a:pt x="95878" y="678223"/>
                      </a:lnTo>
                      <a:lnTo>
                        <a:pt x="147507" y="711822"/>
                      </a:lnTo>
                      <a:lnTo>
                        <a:pt x="199131" y="678224"/>
                      </a:lnTo>
                      <a:close/>
                      <a:moveTo>
                        <a:pt x="1368355" y="644623"/>
                      </a:moveTo>
                      <a:lnTo>
                        <a:pt x="1316727" y="678222"/>
                      </a:lnTo>
                      <a:lnTo>
                        <a:pt x="1368353" y="711821"/>
                      </a:lnTo>
                      <a:lnTo>
                        <a:pt x="1419980" y="678221"/>
                      </a:lnTo>
                      <a:close/>
                      <a:moveTo>
                        <a:pt x="1097059" y="644623"/>
                      </a:moveTo>
                      <a:lnTo>
                        <a:pt x="1045435" y="678223"/>
                      </a:lnTo>
                      <a:lnTo>
                        <a:pt x="1097057" y="711821"/>
                      </a:lnTo>
                      <a:lnTo>
                        <a:pt x="1148678" y="678221"/>
                      </a:lnTo>
                      <a:close/>
                      <a:moveTo>
                        <a:pt x="961405" y="644623"/>
                      </a:moveTo>
                      <a:lnTo>
                        <a:pt x="909777" y="678223"/>
                      </a:lnTo>
                      <a:lnTo>
                        <a:pt x="961407" y="711821"/>
                      </a:lnTo>
                      <a:lnTo>
                        <a:pt x="1013036" y="678223"/>
                      </a:lnTo>
                      <a:close/>
                      <a:moveTo>
                        <a:pt x="2182258" y="644622"/>
                      </a:moveTo>
                      <a:lnTo>
                        <a:pt x="2130631" y="678221"/>
                      </a:lnTo>
                      <a:lnTo>
                        <a:pt x="2182257" y="711820"/>
                      </a:lnTo>
                      <a:lnTo>
                        <a:pt x="2233885" y="678221"/>
                      </a:lnTo>
                      <a:close/>
                      <a:moveTo>
                        <a:pt x="1504004" y="644622"/>
                      </a:moveTo>
                      <a:lnTo>
                        <a:pt x="1452377" y="678221"/>
                      </a:lnTo>
                      <a:lnTo>
                        <a:pt x="1504004" y="711821"/>
                      </a:lnTo>
                      <a:lnTo>
                        <a:pt x="1555632" y="678221"/>
                      </a:lnTo>
                      <a:close/>
                      <a:moveTo>
                        <a:pt x="2317909" y="644622"/>
                      </a:moveTo>
                      <a:lnTo>
                        <a:pt x="2266281" y="678221"/>
                      </a:lnTo>
                      <a:lnTo>
                        <a:pt x="2317908" y="711819"/>
                      </a:lnTo>
                      <a:lnTo>
                        <a:pt x="2369535" y="678221"/>
                      </a:lnTo>
                      <a:close/>
                      <a:moveTo>
                        <a:pt x="2046608" y="644622"/>
                      </a:moveTo>
                      <a:lnTo>
                        <a:pt x="1994980" y="678221"/>
                      </a:lnTo>
                      <a:lnTo>
                        <a:pt x="2046608" y="711821"/>
                      </a:lnTo>
                      <a:lnTo>
                        <a:pt x="2098235" y="678221"/>
                      </a:lnTo>
                      <a:close/>
                      <a:moveTo>
                        <a:pt x="1910956" y="644622"/>
                      </a:moveTo>
                      <a:lnTo>
                        <a:pt x="1859330" y="678221"/>
                      </a:lnTo>
                      <a:lnTo>
                        <a:pt x="1910956" y="711821"/>
                      </a:lnTo>
                      <a:lnTo>
                        <a:pt x="1962583" y="678221"/>
                      </a:lnTo>
                      <a:close/>
                      <a:moveTo>
                        <a:pt x="1775306" y="644622"/>
                      </a:moveTo>
                      <a:lnTo>
                        <a:pt x="1723678" y="678221"/>
                      </a:lnTo>
                      <a:lnTo>
                        <a:pt x="1775306" y="711820"/>
                      </a:lnTo>
                      <a:lnTo>
                        <a:pt x="1826934" y="678221"/>
                      </a:lnTo>
                      <a:close/>
                      <a:moveTo>
                        <a:pt x="1639656" y="644622"/>
                      </a:moveTo>
                      <a:lnTo>
                        <a:pt x="1588029" y="678221"/>
                      </a:lnTo>
                      <a:lnTo>
                        <a:pt x="1639655" y="711821"/>
                      </a:lnTo>
                      <a:lnTo>
                        <a:pt x="1691282" y="678221"/>
                      </a:lnTo>
                      <a:close/>
                      <a:moveTo>
                        <a:pt x="1232703" y="644622"/>
                      </a:moveTo>
                      <a:lnTo>
                        <a:pt x="1181075" y="678222"/>
                      </a:lnTo>
                      <a:lnTo>
                        <a:pt x="1232704" y="711822"/>
                      </a:lnTo>
                      <a:lnTo>
                        <a:pt x="1284331" y="678223"/>
                      </a:lnTo>
                      <a:close/>
                      <a:moveTo>
                        <a:pt x="350979" y="600483"/>
                      </a:moveTo>
                      <a:lnTo>
                        <a:pt x="299352" y="634082"/>
                      </a:lnTo>
                      <a:lnTo>
                        <a:pt x="350981" y="667681"/>
                      </a:lnTo>
                      <a:lnTo>
                        <a:pt x="402605" y="634082"/>
                      </a:lnTo>
                      <a:close/>
                      <a:moveTo>
                        <a:pt x="1164879" y="600482"/>
                      </a:moveTo>
                      <a:lnTo>
                        <a:pt x="1113251" y="634081"/>
                      </a:lnTo>
                      <a:lnTo>
                        <a:pt x="1164877" y="667679"/>
                      </a:lnTo>
                      <a:lnTo>
                        <a:pt x="1216504" y="634080"/>
                      </a:lnTo>
                      <a:close/>
                      <a:moveTo>
                        <a:pt x="893580" y="600482"/>
                      </a:moveTo>
                      <a:lnTo>
                        <a:pt x="841957" y="634081"/>
                      </a:lnTo>
                      <a:lnTo>
                        <a:pt x="893577" y="667680"/>
                      </a:lnTo>
                      <a:lnTo>
                        <a:pt x="945208" y="634081"/>
                      </a:lnTo>
                      <a:close/>
                      <a:moveTo>
                        <a:pt x="757932" y="600482"/>
                      </a:moveTo>
                      <a:lnTo>
                        <a:pt x="706307" y="634081"/>
                      </a:lnTo>
                      <a:lnTo>
                        <a:pt x="757933" y="667681"/>
                      </a:lnTo>
                      <a:lnTo>
                        <a:pt x="809561" y="634082"/>
                      </a:lnTo>
                      <a:close/>
                      <a:moveTo>
                        <a:pt x="622282" y="600482"/>
                      </a:moveTo>
                      <a:lnTo>
                        <a:pt x="570655" y="634082"/>
                      </a:lnTo>
                      <a:lnTo>
                        <a:pt x="622282" y="667680"/>
                      </a:lnTo>
                      <a:lnTo>
                        <a:pt x="673909" y="634081"/>
                      </a:lnTo>
                      <a:close/>
                      <a:moveTo>
                        <a:pt x="486633" y="600482"/>
                      </a:moveTo>
                      <a:lnTo>
                        <a:pt x="435005" y="634082"/>
                      </a:lnTo>
                      <a:lnTo>
                        <a:pt x="486631" y="667681"/>
                      </a:lnTo>
                      <a:lnTo>
                        <a:pt x="538259" y="634082"/>
                      </a:lnTo>
                      <a:close/>
                      <a:moveTo>
                        <a:pt x="215330" y="600482"/>
                      </a:moveTo>
                      <a:lnTo>
                        <a:pt x="163702" y="634082"/>
                      </a:lnTo>
                      <a:lnTo>
                        <a:pt x="215330" y="667681"/>
                      </a:lnTo>
                      <a:lnTo>
                        <a:pt x="266958" y="634081"/>
                      </a:lnTo>
                      <a:close/>
                      <a:moveTo>
                        <a:pt x="79679" y="600482"/>
                      </a:moveTo>
                      <a:lnTo>
                        <a:pt x="28054" y="634082"/>
                      </a:lnTo>
                      <a:lnTo>
                        <a:pt x="79680" y="667680"/>
                      </a:lnTo>
                      <a:lnTo>
                        <a:pt x="131307" y="634082"/>
                      </a:lnTo>
                      <a:close/>
                      <a:moveTo>
                        <a:pt x="1436180" y="600481"/>
                      </a:moveTo>
                      <a:lnTo>
                        <a:pt x="1384553" y="634081"/>
                      </a:lnTo>
                      <a:lnTo>
                        <a:pt x="1436178" y="667679"/>
                      </a:lnTo>
                      <a:lnTo>
                        <a:pt x="1487806" y="634080"/>
                      </a:lnTo>
                      <a:close/>
                      <a:moveTo>
                        <a:pt x="1300528" y="600481"/>
                      </a:moveTo>
                      <a:lnTo>
                        <a:pt x="1248902" y="634081"/>
                      </a:lnTo>
                      <a:lnTo>
                        <a:pt x="1300530" y="667680"/>
                      </a:lnTo>
                      <a:lnTo>
                        <a:pt x="1352156" y="634081"/>
                      </a:lnTo>
                      <a:close/>
                      <a:moveTo>
                        <a:pt x="1029234" y="600481"/>
                      </a:moveTo>
                      <a:lnTo>
                        <a:pt x="977606" y="634080"/>
                      </a:lnTo>
                      <a:lnTo>
                        <a:pt x="1029234" y="667681"/>
                      </a:lnTo>
                      <a:lnTo>
                        <a:pt x="1080866" y="634082"/>
                      </a:lnTo>
                      <a:close/>
                      <a:moveTo>
                        <a:pt x="2250085" y="600481"/>
                      </a:moveTo>
                      <a:lnTo>
                        <a:pt x="2198457" y="634080"/>
                      </a:lnTo>
                      <a:lnTo>
                        <a:pt x="2250083" y="667679"/>
                      </a:lnTo>
                      <a:lnTo>
                        <a:pt x="2301709" y="634079"/>
                      </a:lnTo>
                      <a:close/>
                      <a:moveTo>
                        <a:pt x="2114433" y="600481"/>
                      </a:moveTo>
                      <a:lnTo>
                        <a:pt x="2062806" y="634079"/>
                      </a:lnTo>
                      <a:lnTo>
                        <a:pt x="2114433" y="667679"/>
                      </a:lnTo>
                      <a:lnTo>
                        <a:pt x="2166060" y="634080"/>
                      </a:lnTo>
                      <a:close/>
                      <a:moveTo>
                        <a:pt x="1978783" y="600481"/>
                      </a:moveTo>
                      <a:lnTo>
                        <a:pt x="1927155" y="634080"/>
                      </a:lnTo>
                      <a:lnTo>
                        <a:pt x="1978782" y="667679"/>
                      </a:lnTo>
                      <a:lnTo>
                        <a:pt x="2030409" y="634079"/>
                      </a:lnTo>
                      <a:close/>
                      <a:moveTo>
                        <a:pt x="1843130" y="600481"/>
                      </a:moveTo>
                      <a:lnTo>
                        <a:pt x="1791504" y="634079"/>
                      </a:lnTo>
                      <a:lnTo>
                        <a:pt x="1843131" y="667679"/>
                      </a:lnTo>
                      <a:lnTo>
                        <a:pt x="1894758" y="634080"/>
                      </a:lnTo>
                      <a:close/>
                      <a:moveTo>
                        <a:pt x="1707482" y="600481"/>
                      </a:moveTo>
                      <a:lnTo>
                        <a:pt x="1655854" y="634080"/>
                      </a:lnTo>
                      <a:lnTo>
                        <a:pt x="1707480" y="667679"/>
                      </a:lnTo>
                      <a:lnTo>
                        <a:pt x="1759107" y="634079"/>
                      </a:lnTo>
                      <a:close/>
                      <a:moveTo>
                        <a:pt x="1571830" y="600481"/>
                      </a:moveTo>
                      <a:lnTo>
                        <a:pt x="1520204" y="634080"/>
                      </a:lnTo>
                      <a:lnTo>
                        <a:pt x="1571830" y="667679"/>
                      </a:lnTo>
                      <a:lnTo>
                        <a:pt x="1623457" y="634080"/>
                      </a:lnTo>
                      <a:close/>
                      <a:moveTo>
                        <a:pt x="961405" y="556341"/>
                      </a:moveTo>
                      <a:lnTo>
                        <a:pt x="909777" y="589940"/>
                      </a:lnTo>
                      <a:lnTo>
                        <a:pt x="961407" y="623539"/>
                      </a:lnTo>
                      <a:lnTo>
                        <a:pt x="1013036" y="589939"/>
                      </a:lnTo>
                      <a:close/>
                      <a:moveTo>
                        <a:pt x="690109" y="556341"/>
                      </a:moveTo>
                      <a:lnTo>
                        <a:pt x="638480" y="589941"/>
                      </a:lnTo>
                      <a:lnTo>
                        <a:pt x="690105" y="623539"/>
                      </a:lnTo>
                      <a:lnTo>
                        <a:pt x="741734" y="589940"/>
                      </a:lnTo>
                      <a:close/>
                      <a:moveTo>
                        <a:pt x="554460" y="556341"/>
                      </a:moveTo>
                      <a:lnTo>
                        <a:pt x="502832" y="589940"/>
                      </a:lnTo>
                      <a:lnTo>
                        <a:pt x="554459" y="623539"/>
                      </a:lnTo>
                      <a:lnTo>
                        <a:pt x="606084" y="589941"/>
                      </a:lnTo>
                      <a:close/>
                      <a:moveTo>
                        <a:pt x="418807" y="556341"/>
                      </a:moveTo>
                      <a:lnTo>
                        <a:pt x="367179" y="589940"/>
                      </a:lnTo>
                      <a:lnTo>
                        <a:pt x="418806" y="623541"/>
                      </a:lnTo>
                      <a:lnTo>
                        <a:pt x="470434" y="589940"/>
                      </a:lnTo>
                      <a:close/>
                      <a:moveTo>
                        <a:pt x="283152" y="556341"/>
                      </a:moveTo>
                      <a:lnTo>
                        <a:pt x="231529" y="589939"/>
                      </a:lnTo>
                      <a:lnTo>
                        <a:pt x="283156" y="623539"/>
                      </a:lnTo>
                      <a:lnTo>
                        <a:pt x="334785" y="589941"/>
                      </a:lnTo>
                      <a:close/>
                      <a:moveTo>
                        <a:pt x="1232703" y="556341"/>
                      </a:moveTo>
                      <a:lnTo>
                        <a:pt x="1181078" y="589940"/>
                      </a:lnTo>
                      <a:lnTo>
                        <a:pt x="1232702" y="623538"/>
                      </a:lnTo>
                      <a:lnTo>
                        <a:pt x="1284329" y="589939"/>
                      </a:lnTo>
                      <a:close/>
                      <a:moveTo>
                        <a:pt x="1097059" y="556341"/>
                      </a:moveTo>
                      <a:lnTo>
                        <a:pt x="1045436" y="589939"/>
                      </a:lnTo>
                      <a:lnTo>
                        <a:pt x="1097059" y="623539"/>
                      </a:lnTo>
                      <a:lnTo>
                        <a:pt x="1148681" y="589940"/>
                      </a:lnTo>
                      <a:close/>
                      <a:moveTo>
                        <a:pt x="825758" y="556341"/>
                      </a:moveTo>
                      <a:lnTo>
                        <a:pt x="774129" y="589940"/>
                      </a:lnTo>
                      <a:lnTo>
                        <a:pt x="825758" y="623539"/>
                      </a:lnTo>
                      <a:lnTo>
                        <a:pt x="877384" y="589940"/>
                      </a:lnTo>
                      <a:close/>
                      <a:moveTo>
                        <a:pt x="2317910" y="556340"/>
                      </a:moveTo>
                      <a:lnTo>
                        <a:pt x="2266283" y="589939"/>
                      </a:lnTo>
                      <a:lnTo>
                        <a:pt x="2317908" y="623537"/>
                      </a:lnTo>
                      <a:lnTo>
                        <a:pt x="2369535" y="589938"/>
                      </a:lnTo>
                      <a:close/>
                      <a:moveTo>
                        <a:pt x="2046608" y="556340"/>
                      </a:moveTo>
                      <a:lnTo>
                        <a:pt x="1994980" y="589939"/>
                      </a:lnTo>
                      <a:lnTo>
                        <a:pt x="2046607" y="623538"/>
                      </a:lnTo>
                      <a:lnTo>
                        <a:pt x="2098235" y="589939"/>
                      </a:lnTo>
                      <a:close/>
                      <a:moveTo>
                        <a:pt x="1775306" y="556340"/>
                      </a:moveTo>
                      <a:lnTo>
                        <a:pt x="1723679" y="589939"/>
                      </a:lnTo>
                      <a:lnTo>
                        <a:pt x="1775306" y="623538"/>
                      </a:lnTo>
                      <a:lnTo>
                        <a:pt x="1826933" y="589939"/>
                      </a:lnTo>
                      <a:close/>
                      <a:moveTo>
                        <a:pt x="1504005" y="556340"/>
                      </a:moveTo>
                      <a:lnTo>
                        <a:pt x="1452378" y="589940"/>
                      </a:lnTo>
                      <a:lnTo>
                        <a:pt x="1504004" y="623538"/>
                      </a:lnTo>
                      <a:lnTo>
                        <a:pt x="1555631" y="589938"/>
                      </a:lnTo>
                      <a:close/>
                      <a:moveTo>
                        <a:pt x="147507" y="556340"/>
                      </a:moveTo>
                      <a:lnTo>
                        <a:pt x="95878" y="589941"/>
                      </a:lnTo>
                      <a:lnTo>
                        <a:pt x="147503" y="623539"/>
                      </a:lnTo>
                      <a:lnTo>
                        <a:pt x="199131" y="589939"/>
                      </a:lnTo>
                      <a:close/>
                      <a:moveTo>
                        <a:pt x="2182258" y="556339"/>
                      </a:moveTo>
                      <a:lnTo>
                        <a:pt x="2130630" y="589938"/>
                      </a:lnTo>
                      <a:lnTo>
                        <a:pt x="2182258" y="623538"/>
                      </a:lnTo>
                      <a:lnTo>
                        <a:pt x="2233887" y="589939"/>
                      </a:lnTo>
                      <a:close/>
                      <a:moveTo>
                        <a:pt x="1910956" y="556339"/>
                      </a:moveTo>
                      <a:lnTo>
                        <a:pt x="1859328" y="589938"/>
                      </a:lnTo>
                      <a:lnTo>
                        <a:pt x="1910956" y="623538"/>
                      </a:lnTo>
                      <a:lnTo>
                        <a:pt x="1962584" y="589939"/>
                      </a:lnTo>
                      <a:close/>
                      <a:moveTo>
                        <a:pt x="1639655" y="556339"/>
                      </a:moveTo>
                      <a:lnTo>
                        <a:pt x="1588028" y="589939"/>
                      </a:lnTo>
                      <a:lnTo>
                        <a:pt x="1639655" y="623538"/>
                      </a:lnTo>
                      <a:lnTo>
                        <a:pt x="1691282" y="589939"/>
                      </a:lnTo>
                      <a:close/>
                      <a:moveTo>
                        <a:pt x="1368354" y="556339"/>
                      </a:moveTo>
                      <a:lnTo>
                        <a:pt x="1316727" y="589939"/>
                      </a:lnTo>
                      <a:lnTo>
                        <a:pt x="1368355" y="623539"/>
                      </a:lnTo>
                      <a:lnTo>
                        <a:pt x="1419983" y="589940"/>
                      </a:lnTo>
                      <a:close/>
                      <a:moveTo>
                        <a:pt x="1029236" y="512200"/>
                      </a:moveTo>
                      <a:lnTo>
                        <a:pt x="977609" y="545799"/>
                      </a:lnTo>
                      <a:lnTo>
                        <a:pt x="1029236" y="579397"/>
                      </a:lnTo>
                      <a:lnTo>
                        <a:pt x="1080862" y="545798"/>
                      </a:lnTo>
                      <a:close/>
                      <a:moveTo>
                        <a:pt x="215330" y="512200"/>
                      </a:moveTo>
                      <a:lnTo>
                        <a:pt x="163704" y="545799"/>
                      </a:lnTo>
                      <a:lnTo>
                        <a:pt x="215331" y="579397"/>
                      </a:lnTo>
                      <a:lnTo>
                        <a:pt x="266955" y="545799"/>
                      </a:lnTo>
                      <a:close/>
                      <a:moveTo>
                        <a:pt x="757935" y="512200"/>
                      </a:moveTo>
                      <a:lnTo>
                        <a:pt x="706307" y="545799"/>
                      </a:lnTo>
                      <a:lnTo>
                        <a:pt x="757932" y="579399"/>
                      </a:lnTo>
                      <a:lnTo>
                        <a:pt x="809557" y="545799"/>
                      </a:lnTo>
                      <a:close/>
                      <a:moveTo>
                        <a:pt x="486631" y="512200"/>
                      </a:moveTo>
                      <a:lnTo>
                        <a:pt x="435005" y="545799"/>
                      </a:lnTo>
                      <a:lnTo>
                        <a:pt x="486633" y="579398"/>
                      </a:lnTo>
                      <a:lnTo>
                        <a:pt x="538259" y="545799"/>
                      </a:lnTo>
                      <a:close/>
                      <a:moveTo>
                        <a:pt x="1300530" y="512199"/>
                      </a:moveTo>
                      <a:lnTo>
                        <a:pt x="1248903" y="545799"/>
                      </a:lnTo>
                      <a:lnTo>
                        <a:pt x="1300527" y="579397"/>
                      </a:lnTo>
                      <a:lnTo>
                        <a:pt x="1352155" y="545797"/>
                      </a:lnTo>
                      <a:close/>
                      <a:moveTo>
                        <a:pt x="1164877" y="512199"/>
                      </a:moveTo>
                      <a:lnTo>
                        <a:pt x="1113251" y="545798"/>
                      </a:lnTo>
                      <a:lnTo>
                        <a:pt x="1164879" y="579397"/>
                      </a:lnTo>
                      <a:lnTo>
                        <a:pt x="1216505" y="545798"/>
                      </a:lnTo>
                      <a:close/>
                      <a:moveTo>
                        <a:pt x="893580" y="512199"/>
                      </a:moveTo>
                      <a:lnTo>
                        <a:pt x="841957" y="545799"/>
                      </a:lnTo>
                      <a:lnTo>
                        <a:pt x="893580" y="579398"/>
                      </a:lnTo>
                      <a:lnTo>
                        <a:pt x="945208" y="545799"/>
                      </a:lnTo>
                      <a:close/>
                      <a:moveTo>
                        <a:pt x="622281" y="512199"/>
                      </a:moveTo>
                      <a:lnTo>
                        <a:pt x="570655" y="545799"/>
                      </a:lnTo>
                      <a:lnTo>
                        <a:pt x="622283" y="579399"/>
                      </a:lnTo>
                      <a:lnTo>
                        <a:pt x="673913" y="545799"/>
                      </a:lnTo>
                      <a:close/>
                      <a:moveTo>
                        <a:pt x="350981" y="512199"/>
                      </a:moveTo>
                      <a:lnTo>
                        <a:pt x="299352" y="545798"/>
                      </a:lnTo>
                      <a:lnTo>
                        <a:pt x="350979" y="579399"/>
                      </a:lnTo>
                      <a:lnTo>
                        <a:pt x="402609" y="545799"/>
                      </a:lnTo>
                      <a:close/>
                      <a:moveTo>
                        <a:pt x="1843132" y="512199"/>
                      </a:moveTo>
                      <a:lnTo>
                        <a:pt x="1791504" y="545798"/>
                      </a:lnTo>
                      <a:lnTo>
                        <a:pt x="1843130" y="579397"/>
                      </a:lnTo>
                      <a:lnTo>
                        <a:pt x="1894758" y="545797"/>
                      </a:lnTo>
                      <a:close/>
                      <a:moveTo>
                        <a:pt x="1571832" y="512199"/>
                      </a:moveTo>
                      <a:lnTo>
                        <a:pt x="1520204" y="545798"/>
                      </a:lnTo>
                      <a:lnTo>
                        <a:pt x="1571829" y="579397"/>
                      </a:lnTo>
                      <a:lnTo>
                        <a:pt x="1623456" y="545797"/>
                      </a:lnTo>
                      <a:close/>
                      <a:moveTo>
                        <a:pt x="2250083" y="512198"/>
                      </a:moveTo>
                      <a:lnTo>
                        <a:pt x="2198457" y="545797"/>
                      </a:lnTo>
                      <a:lnTo>
                        <a:pt x="2250085" y="579396"/>
                      </a:lnTo>
                      <a:lnTo>
                        <a:pt x="2301711" y="545798"/>
                      </a:lnTo>
                      <a:close/>
                      <a:moveTo>
                        <a:pt x="2114434" y="512198"/>
                      </a:moveTo>
                      <a:lnTo>
                        <a:pt x="2062806" y="545798"/>
                      </a:lnTo>
                      <a:lnTo>
                        <a:pt x="2114433" y="579396"/>
                      </a:lnTo>
                      <a:lnTo>
                        <a:pt x="2166060" y="545797"/>
                      </a:lnTo>
                      <a:close/>
                      <a:moveTo>
                        <a:pt x="1707480" y="512198"/>
                      </a:moveTo>
                      <a:lnTo>
                        <a:pt x="1655854" y="545797"/>
                      </a:lnTo>
                      <a:lnTo>
                        <a:pt x="1707481" y="579397"/>
                      </a:lnTo>
                      <a:lnTo>
                        <a:pt x="1759107" y="545798"/>
                      </a:lnTo>
                      <a:close/>
                      <a:moveTo>
                        <a:pt x="1436179" y="512198"/>
                      </a:moveTo>
                      <a:lnTo>
                        <a:pt x="1384552" y="545797"/>
                      </a:lnTo>
                      <a:lnTo>
                        <a:pt x="1436180" y="579398"/>
                      </a:lnTo>
                      <a:lnTo>
                        <a:pt x="1487807" y="545798"/>
                      </a:lnTo>
                      <a:close/>
                      <a:moveTo>
                        <a:pt x="1978782" y="512198"/>
                      </a:moveTo>
                      <a:lnTo>
                        <a:pt x="1927154" y="545797"/>
                      </a:lnTo>
                      <a:lnTo>
                        <a:pt x="1978783" y="579396"/>
                      </a:lnTo>
                      <a:lnTo>
                        <a:pt x="2030409" y="545798"/>
                      </a:lnTo>
                      <a:close/>
                      <a:moveTo>
                        <a:pt x="825758" y="468059"/>
                      </a:moveTo>
                      <a:lnTo>
                        <a:pt x="774129" y="501657"/>
                      </a:lnTo>
                      <a:lnTo>
                        <a:pt x="825758" y="535256"/>
                      </a:lnTo>
                      <a:lnTo>
                        <a:pt x="877384" y="501658"/>
                      </a:lnTo>
                      <a:close/>
                      <a:moveTo>
                        <a:pt x="1910957" y="468058"/>
                      </a:moveTo>
                      <a:lnTo>
                        <a:pt x="1859330" y="501657"/>
                      </a:lnTo>
                      <a:lnTo>
                        <a:pt x="1910956" y="535255"/>
                      </a:lnTo>
                      <a:lnTo>
                        <a:pt x="1962583" y="501656"/>
                      </a:lnTo>
                      <a:close/>
                      <a:moveTo>
                        <a:pt x="1639656" y="468058"/>
                      </a:moveTo>
                      <a:lnTo>
                        <a:pt x="1588030" y="501656"/>
                      </a:lnTo>
                      <a:lnTo>
                        <a:pt x="1639655" y="535255"/>
                      </a:lnTo>
                      <a:lnTo>
                        <a:pt x="1691281" y="501656"/>
                      </a:lnTo>
                      <a:close/>
                      <a:moveTo>
                        <a:pt x="1368355" y="468058"/>
                      </a:moveTo>
                      <a:lnTo>
                        <a:pt x="1316728" y="501657"/>
                      </a:lnTo>
                      <a:lnTo>
                        <a:pt x="1368354" y="535255"/>
                      </a:lnTo>
                      <a:lnTo>
                        <a:pt x="1419980" y="501656"/>
                      </a:lnTo>
                      <a:close/>
                      <a:moveTo>
                        <a:pt x="1097059" y="468058"/>
                      </a:moveTo>
                      <a:lnTo>
                        <a:pt x="1045435" y="501659"/>
                      </a:lnTo>
                      <a:lnTo>
                        <a:pt x="1097059" y="535256"/>
                      </a:lnTo>
                      <a:lnTo>
                        <a:pt x="1148680" y="501657"/>
                      </a:lnTo>
                      <a:close/>
                      <a:moveTo>
                        <a:pt x="961408" y="468058"/>
                      </a:moveTo>
                      <a:lnTo>
                        <a:pt x="909777" y="501658"/>
                      </a:lnTo>
                      <a:lnTo>
                        <a:pt x="961407" y="535256"/>
                      </a:lnTo>
                      <a:lnTo>
                        <a:pt x="1013036" y="501658"/>
                      </a:lnTo>
                      <a:close/>
                      <a:moveTo>
                        <a:pt x="554460" y="468058"/>
                      </a:moveTo>
                      <a:lnTo>
                        <a:pt x="502829" y="501657"/>
                      </a:lnTo>
                      <a:lnTo>
                        <a:pt x="554460" y="535258"/>
                      </a:lnTo>
                      <a:lnTo>
                        <a:pt x="606087" y="501657"/>
                      </a:lnTo>
                      <a:close/>
                      <a:moveTo>
                        <a:pt x="418806" y="468058"/>
                      </a:moveTo>
                      <a:lnTo>
                        <a:pt x="367181" y="501657"/>
                      </a:lnTo>
                      <a:lnTo>
                        <a:pt x="418809" y="535256"/>
                      </a:lnTo>
                      <a:lnTo>
                        <a:pt x="470432" y="501658"/>
                      </a:lnTo>
                      <a:close/>
                      <a:moveTo>
                        <a:pt x="283156" y="468058"/>
                      </a:moveTo>
                      <a:lnTo>
                        <a:pt x="231530" y="501658"/>
                      </a:lnTo>
                      <a:lnTo>
                        <a:pt x="283152" y="535257"/>
                      </a:lnTo>
                      <a:lnTo>
                        <a:pt x="334785" y="501657"/>
                      </a:lnTo>
                      <a:close/>
                      <a:moveTo>
                        <a:pt x="147504" y="468058"/>
                      </a:moveTo>
                      <a:lnTo>
                        <a:pt x="95879" y="501657"/>
                      </a:lnTo>
                      <a:lnTo>
                        <a:pt x="147506" y="535256"/>
                      </a:lnTo>
                      <a:lnTo>
                        <a:pt x="199131" y="501657"/>
                      </a:lnTo>
                      <a:close/>
                      <a:moveTo>
                        <a:pt x="2182258" y="468058"/>
                      </a:moveTo>
                      <a:lnTo>
                        <a:pt x="2130633" y="501656"/>
                      </a:lnTo>
                      <a:lnTo>
                        <a:pt x="2182258" y="535255"/>
                      </a:lnTo>
                      <a:lnTo>
                        <a:pt x="2233885" y="501656"/>
                      </a:lnTo>
                      <a:close/>
                      <a:moveTo>
                        <a:pt x="690106" y="468058"/>
                      </a:moveTo>
                      <a:lnTo>
                        <a:pt x="638480" y="501657"/>
                      </a:lnTo>
                      <a:lnTo>
                        <a:pt x="690110" y="535257"/>
                      </a:lnTo>
                      <a:lnTo>
                        <a:pt x="741734" y="501657"/>
                      </a:lnTo>
                      <a:close/>
                      <a:moveTo>
                        <a:pt x="2046608" y="468057"/>
                      </a:moveTo>
                      <a:lnTo>
                        <a:pt x="1994980" y="501656"/>
                      </a:lnTo>
                      <a:lnTo>
                        <a:pt x="2046608" y="535255"/>
                      </a:lnTo>
                      <a:lnTo>
                        <a:pt x="2098236" y="501656"/>
                      </a:lnTo>
                      <a:close/>
                      <a:moveTo>
                        <a:pt x="1775307" y="468057"/>
                      </a:moveTo>
                      <a:lnTo>
                        <a:pt x="1723678" y="501657"/>
                      </a:lnTo>
                      <a:lnTo>
                        <a:pt x="1775306" y="535255"/>
                      </a:lnTo>
                      <a:lnTo>
                        <a:pt x="1826933" y="501656"/>
                      </a:lnTo>
                      <a:close/>
                      <a:moveTo>
                        <a:pt x="1504005" y="468057"/>
                      </a:moveTo>
                      <a:lnTo>
                        <a:pt x="1452377" y="501656"/>
                      </a:lnTo>
                      <a:lnTo>
                        <a:pt x="1504006" y="535256"/>
                      </a:lnTo>
                      <a:lnTo>
                        <a:pt x="1555633" y="501656"/>
                      </a:lnTo>
                      <a:close/>
                      <a:moveTo>
                        <a:pt x="1232704" y="468057"/>
                      </a:moveTo>
                      <a:lnTo>
                        <a:pt x="1181076" y="501657"/>
                      </a:lnTo>
                      <a:lnTo>
                        <a:pt x="1232703" y="535256"/>
                      </a:lnTo>
                      <a:lnTo>
                        <a:pt x="1284331" y="501656"/>
                      </a:lnTo>
                      <a:close/>
                      <a:moveTo>
                        <a:pt x="893580" y="423917"/>
                      </a:moveTo>
                      <a:lnTo>
                        <a:pt x="841957" y="457516"/>
                      </a:lnTo>
                      <a:lnTo>
                        <a:pt x="893577" y="491116"/>
                      </a:lnTo>
                      <a:lnTo>
                        <a:pt x="945208" y="457516"/>
                      </a:lnTo>
                      <a:close/>
                      <a:moveTo>
                        <a:pt x="622283" y="423917"/>
                      </a:moveTo>
                      <a:lnTo>
                        <a:pt x="570659" y="457517"/>
                      </a:lnTo>
                      <a:lnTo>
                        <a:pt x="622282" y="491116"/>
                      </a:lnTo>
                      <a:lnTo>
                        <a:pt x="673909" y="457516"/>
                      </a:lnTo>
                      <a:close/>
                      <a:moveTo>
                        <a:pt x="350979" y="423917"/>
                      </a:moveTo>
                      <a:lnTo>
                        <a:pt x="299352" y="457516"/>
                      </a:lnTo>
                      <a:lnTo>
                        <a:pt x="350981" y="491115"/>
                      </a:lnTo>
                      <a:lnTo>
                        <a:pt x="402605" y="457517"/>
                      </a:lnTo>
                      <a:close/>
                      <a:moveTo>
                        <a:pt x="757929" y="423917"/>
                      </a:moveTo>
                      <a:lnTo>
                        <a:pt x="706307" y="457516"/>
                      </a:lnTo>
                      <a:lnTo>
                        <a:pt x="757935" y="491116"/>
                      </a:lnTo>
                      <a:lnTo>
                        <a:pt x="809561" y="457516"/>
                      </a:lnTo>
                      <a:close/>
                      <a:moveTo>
                        <a:pt x="215330" y="423917"/>
                      </a:moveTo>
                      <a:lnTo>
                        <a:pt x="163703" y="457517"/>
                      </a:lnTo>
                      <a:lnTo>
                        <a:pt x="215328" y="491116"/>
                      </a:lnTo>
                      <a:lnTo>
                        <a:pt x="266955" y="457516"/>
                      </a:lnTo>
                      <a:close/>
                      <a:moveTo>
                        <a:pt x="1571830" y="423916"/>
                      </a:moveTo>
                      <a:lnTo>
                        <a:pt x="1520204" y="457515"/>
                      </a:lnTo>
                      <a:lnTo>
                        <a:pt x="1571832" y="491114"/>
                      </a:lnTo>
                      <a:lnTo>
                        <a:pt x="1623458" y="457516"/>
                      </a:lnTo>
                      <a:close/>
                      <a:moveTo>
                        <a:pt x="1300529" y="423916"/>
                      </a:moveTo>
                      <a:lnTo>
                        <a:pt x="1248902" y="457516"/>
                      </a:lnTo>
                      <a:lnTo>
                        <a:pt x="1300529" y="491115"/>
                      </a:lnTo>
                      <a:lnTo>
                        <a:pt x="1352156" y="457516"/>
                      </a:lnTo>
                      <a:close/>
                      <a:moveTo>
                        <a:pt x="1029239" y="423916"/>
                      </a:moveTo>
                      <a:lnTo>
                        <a:pt x="977606" y="457517"/>
                      </a:lnTo>
                      <a:lnTo>
                        <a:pt x="1029234" y="491116"/>
                      </a:lnTo>
                      <a:lnTo>
                        <a:pt x="1080866" y="457516"/>
                      </a:lnTo>
                      <a:close/>
                      <a:moveTo>
                        <a:pt x="486633" y="423916"/>
                      </a:moveTo>
                      <a:lnTo>
                        <a:pt x="435007" y="457517"/>
                      </a:lnTo>
                      <a:lnTo>
                        <a:pt x="486631" y="491116"/>
                      </a:lnTo>
                      <a:lnTo>
                        <a:pt x="538259" y="457516"/>
                      </a:lnTo>
                      <a:close/>
                      <a:moveTo>
                        <a:pt x="1843131" y="423916"/>
                      </a:moveTo>
                      <a:lnTo>
                        <a:pt x="1791505" y="457516"/>
                      </a:lnTo>
                      <a:lnTo>
                        <a:pt x="1843132" y="491114"/>
                      </a:lnTo>
                      <a:lnTo>
                        <a:pt x="1894758" y="457516"/>
                      </a:lnTo>
                      <a:close/>
                      <a:moveTo>
                        <a:pt x="1707482" y="423916"/>
                      </a:moveTo>
                      <a:lnTo>
                        <a:pt x="1655854" y="457516"/>
                      </a:lnTo>
                      <a:lnTo>
                        <a:pt x="1707480" y="491114"/>
                      </a:lnTo>
                      <a:lnTo>
                        <a:pt x="1759108" y="457515"/>
                      </a:lnTo>
                      <a:close/>
                      <a:moveTo>
                        <a:pt x="1436181" y="423916"/>
                      </a:moveTo>
                      <a:lnTo>
                        <a:pt x="1384552" y="457516"/>
                      </a:lnTo>
                      <a:lnTo>
                        <a:pt x="1436178" y="491115"/>
                      </a:lnTo>
                      <a:lnTo>
                        <a:pt x="1487806" y="457514"/>
                      </a:lnTo>
                      <a:close/>
                      <a:moveTo>
                        <a:pt x="1164879" y="423916"/>
                      </a:moveTo>
                      <a:lnTo>
                        <a:pt x="1113251" y="457516"/>
                      </a:lnTo>
                      <a:lnTo>
                        <a:pt x="1164877" y="491115"/>
                      </a:lnTo>
                      <a:lnTo>
                        <a:pt x="1216505" y="457516"/>
                      </a:lnTo>
                      <a:close/>
                      <a:moveTo>
                        <a:pt x="1978783" y="423915"/>
                      </a:moveTo>
                      <a:lnTo>
                        <a:pt x="1927155" y="457516"/>
                      </a:lnTo>
                      <a:lnTo>
                        <a:pt x="1978782" y="491114"/>
                      </a:lnTo>
                      <a:lnTo>
                        <a:pt x="2030411" y="457514"/>
                      </a:lnTo>
                      <a:close/>
                      <a:moveTo>
                        <a:pt x="2250085" y="423915"/>
                      </a:moveTo>
                      <a:lnTo>
                        <a:pt x="2198458" y="457516"/>
                      </a:lnTo>
                      <a:lnTo>
                        <a:pt x="2250083" y="491114"/>
                      </a:lnTo>
                      <a:lnTo>
                        <a:pt x="2301711" y="457515"/>
                      </a:lnTo>
                      <a:close/>
                      <a:moveTo>
                        <a:pt x="2114433" y="423915"/>
                      </a:moveTo>
                      <a:lnTo>
                        <a:pt x="2062806" y="457514"/>
                      </a:lnTo>
                      <a:lnTo>
                        <a:pt x="2114434" y="491114"/>
                      </a:lnTo>
                      <a:lnTo>
                        <a:pt x="2166060" y="457516"/>
                      </a:lnTo>
                      <a:close/>
                      <a:moveTo>
                        <a:pt x="1097059" y="379774"/>
                      </a:moveTo>
                      <a:lnTo>
                        <a:pt x="1045436" y="413375"/>
                      </a:lnTo>
                      <a:lnTo>
                        <a:pt x="1097059" y="446974"/>
                      </a:lnTo>
                      <a:lnTo>
                        <a:pt x="1148681" y="413375"/>
                      </a:lnTo>
                      <a:close/>
                      <a:moveTo>
                        <a:pt x="961408" y="379774"/>
                      </a:moveTo>
                      <a:lnTo>
                        <a:pt x="909777" y="413376"/>
                      </a:lnTo>
                      <a:lnTo>
                        <a:pt x="961405" y="446973"/>
                      </a:lnTo>
                      <a:lnTo>
                        <a:pt x="1013036" y="413375"/>
                      </a:lnTo>
                      <a:close/>
                      <a:moveTo>
                        <a:pt x="418809" y="379774"/>
                      </a:moveTo>
                      <a:lnTo>
                        <a:pt x="367179" y="413375"/>
                      </a:lnTo>
                      <a:lnTo>
                        <a:pt x="418806" y="446973"/>
                      </a:lnTo>
                      <a:lnTo>
                        <a:pt x="470434" y="413374"/>
                      </a:lnTo>
                      <a:close/>
                      <a:moveTo>
                        <a:pt x="2046608" y="379774"/>
                      </a:moveTo>
                      <a:lnTo>
                        <a:pt x="1994981" y="413373"/>
                      </a:lnTo>
                      <a:lnTo>
                        <a:pt x="2046608" y="446973"/>
                      </a:lnTo>
                      <a:lnTo>
                        <a:pt x="2098235" y="413373"/>
                      </a:lnTo>
                      <a:close/>
                      <a:moveTo>
                        <a:pt x="1775307" y="379774"/>
                      </a:moveTo>
                      <a:lnTo>
                        <a:pt x="1723680" y="413373"/>
                      </a:lnTo>
                      <a:lnTo>
                        <a:pt x="1775306" y="446973"/>
                      </a:lnTo>
                      <a:lnTo>
                        <a:pt x="1826933" y="413373"/>
                      </a:lnTo>
                      <a:close/>
                      <a:moveTo>
                        <a:pt x="1504005" y="379774"/>
                      </a:moveTo>
                      <a:lnTo>
                        <a:pt x="1452380" y="413373"/>
                      </a:lnTo>
                      <a:lnTo>
                        <a:pt x="1504005" y="446973"/>
                      </a:lnTo>
                      <a:lnTo>
                        <a:pt x="1555631" y="413373"/>
                      </a:lnTo>
                      <a:close/>
                      <a:moveTo>
                        <a:pt x="1232704" y="379774"/>
                      </a:moveTo>
                      <a:lnTo>
                        <a:pt x="1181078" y="413374"/>
                      </a:lnTo>
                      <a:lnTo>
                        <a:pt x="1232703" y="446973"/>
                      </a:lnTo>
                      <a:lnTo>
                        <a:pt x="1284329" y="413374"/>
                      </a:lnTo>
                      <a:close/>
                      <a:moveTo>
                        <a:pt x="690106" y="379774"/>
                      </a:moveTo>
                      <a:lnTo>
                        <a:pt x="638480" y="413374"/>
                      </a:lnTo>
                      <a:lnTo>
                        <a:pt x="690106" y="446973"/>
                      </a:lnTo>
                      <a:lnTo>
                        <a:pt x="741734" y="413374"/>
                      </a:lnTo>
                      <a:close/>
                      <a:moveTo>
                        <a:pt x="554460" y="379774"/>
                      </a:moveTo>
                      <a:lnTo>
                        <a:pt x="502832" y="413374"/>
                      </a:lnTo>
                      <a:lnTo>
                        <a:pt x="554460" y="446974"/>
                      </a:lnTo>
                      <a:lnTo>
                        <a:pt x="606084" y="413374"/>
                      </a:lnTo>
                      <a:close/>
                      <a:moveTo>
                        <a:pt x="283152" y="379774"/>
                      </a:moveTo>
                      <a:lnTo>
                        <a:pt x="231529" y="413374"/>
                      </a:lnTo>
                      <a:lnTo>
                        <a:pt x="283152" y="446974"/>
                      </a:lnTo>
                      <a:lnTo>
                        <a:pt x="334780" y="413374"/>
                      </a:lnTo>
                      <a:close/>
                      <a:moveTo>
                        <a:pt x="1910957" y="379773"/>
                      </a:moveTo>
                      <a:lnTo>
                        <a:pt x="1859330" y="413373"/>
                      </a:lnTo>
                      <a:lnTo>
                        <a:pt x="1910957" y="446973"/>
                      </a:lnTo>
                      <a:lnTo>
                        <a:pt x="1962584" y="413373"/>
                      </a:lnTo>
                      <a:close/>
                      <a:moveTo>
                        <a:pt x="1639656" y="379773"/>
                      </a:moveTo>
                      <a:lnTo>
                        <a:pt x="1588028" y="413374"/>
                      </a:lnTo>
                      <a:lnTo>
                        <a:pt x="1639656" y="446974"/>
                      </a:lnTo>
                      <a:lnTo>
                        <a:pt x="1691284" y="413373"/>
                      </a:lnTo>
                      <a:close/>
                      <a:moveTo>
                        <a:pt x="1368355" y="379773"/>
                      </a:moveTo>
                      <a:lnTo>
                        <a:pt x="1316727" y="413374"/>
                      </a:lnTo>
                      <a:lnTo>
                        <a:pt x="1368355" y="446973"/>
                      </a:lnTo>
                      <a:lnTo>
                        <a:pt x="1419982" y="413373"/>
                      </a:lnTo>
                      <a:close/>
                      <a:moveTo>
                        <a:pt x="825754" y="379773"/>
                      </a:moveTo>
                      <a:lnTo>
                        <a:pt x="774129" y="413374"/>
                      </a:lnTo>
                      <a:lnTo>
                        <a:pt x="825758" y="446974"/>
                      </a:lnTo>
                      <a:lnTo>
                        <a:pt x="877384" y="413376"/>
                      </a:lnTo>
                      <a:close/>
                      <a:moveTo>
                        <a:pt x="2182257" y="379771"/>
                      </a:moveTo>
                      <a:lnTo>
                        <a:pt x="2130630" y="413373"/>
                      </a:lnTo>
                      <a:lnTo>
                        <a:pt x="2182258" y="446973"/>
                      </a:lnTo>
                      <a:lnTo>
                        <a:pt x="2233887" y="413373"/>
                      </a:lnTo>
                      <a:close/>
                      <a:moveTo>
                        <a:pt x="1029236" y="335633"/>
                      </a:moveTo>
                      <a:lnTo>
                        <a:pt x="977609" y="369233"/>
                      </a:lnTo>
                      <a:lnTo>
                        <a:pt x="1029239" y="402832"/>
                      </a:lnTo>
                      <a:lnTo>
                        <a:pt x="1080862" y="369232"/>
                      </a:lnTo>
                      <a:close/>
                      <a:moveTo>
                        <a:pt x="757935" y="335633"/>
                      </a:moveTo>
                      <a:lnTo>
                        <a:pt x="706307" y="369233"/>
                      </a:lnTo>
                      <a:lnTo>
                        <a:pt x="757929" y="402832"/>
                      </a:lnTo>
                      <a:lnTo>
                        <a:pt x="809558" y="369233"/>
                      </a:lnTo>
                      <a:close/>
                      <a:moveTo>
                        <a:pt x="486631" y="335632"/>
                      </a:moveTo>
                      <a:lnTo>
                        <a:pt x="435005" y="369232"/>
                      </a:lnTo>
                      <a:lnTo>
                        <a:pt x="486633" y="402832"/>
                      </a:lnTo>
                      <a:lnTo>
                        <a:pt x="538259" y="369233"/>
                      </a:lnTo>
                      <a:close/>
                      <a:moveTo>
                        <a:pt x="1571832" y="335632"/>
                      </a:moveTo>
                      <a:lnTo>
                        <a:pt x="1520204" y="369232"/>
                      </a:lnTo>
                      <a:lnTo>
                        <a:pt x="1571829" y="402830"/>
                      </a:lnTo>
                      <a:lnTo>
                        <a:pt x="1623457" y="369229"/>
                      </a:lnTo>
                      <a:close/>
                      <a:moveTo>
                        <a:pt x="1300531" y="335632"/>
                      </a:moveTo>
                      <a:lnTo>
                        <a:pt x="1248902" y="369233"/>
                      </a:lnTo>
                      <a:lnTo>
                        <a:pt x="1300529" y="402831"/>
                      </a:lnTo>
                      <a:lnTo>
                        <a:pt x="1352156" y="369229"/>
                      </a:lnTo>
                      <a:close/>
                      <a:moveTo>
                        <a:pt x="2114433" y="335631"/>
                      </a:moveTo>
                      <a:lnTo>
                        <a:pt x="2062806" y="369229"/>
                      </a:lnTo>
                      <a:lnTo>
                        <a:pt x="2114433" y="402830"/>
                      </a:lnTo>
                      <a:lnTo>
                        <a:pt x="2166060" y="369229"/>
                      </a:lnTo>
                      <a:close/>
                      <a:moveTo>
                        <a:pt x="1707481" y="335631"/>
                      </a:moveTo>
                      <a:lnTo>
                        <a:pt x="1655854" y="369230"/>
                      </a:lnTo>
                      <a:lnTo>
                        <a:pt x="1707482" y="402832"/>
                      </a:lnTo>
                      <a:lnTo>
                        <a:pt x="1759109" y="369230"/>
                      </a:lnTo>
                      <a:close/>
                      <a:moveTo>
                        <a:pt x="1436179" y="335631"/>
                      </a:moveTo>
                      <a:lnTo>
                        <a:pt x="1384553" y="369230"/>
                      </a:lnTo>
                      <a:lnTo>
                        <a:pt x="1436180" y="402831"/>
                      </a:lnTo>
                      <a:lnTo>
                        <a:pt x="1487807" y="369230"/>
                      </a:lnTo>
                      <a:close/>
                      <a:moveTo>
                        <a:pt x="1164877" y="335631"/>
                      </a:moveTo>
                      <a:lnTo>
                        <a:pt x="1113252" y="369230"/>
                      </a:lnTo>
                      <a:lnTo>
                        <a:pt x="1164879" y="402832"/>
                      </a:lnTo>
                      <a:lnTo>
                        <a:pt x="1216505" y="369233"/>
                      </a:lnTo>
                      <a:close/>
                      <a:moveTo>
                        <a:pt x="893578" y="335631"/>
                      </a:moveTo>
                      <a:lnTo>
                        <a:pt x="841957" y="369231"/>
                      </a:lnTo>
                      <a:lnTo>
                        <a:pt x="893580" y="402833"/>
                      </a:lnTo>
                      <a:lnTo>
                        <a:pt x="945208" y="369233"/>
                      </a:lnTo>
                      <a:close/>
                      <a:moveTo>
                        <a:pt x="622281" y="335631"/>
                      </a:moveTo>
                      <a:lnTo>
                        <a:pt x="570655" y="369231"/>
                      </a:lnTo>
                      <a:lnTo>
                        <a:pt x="622283" y="402832"/>
                      </a:lnTo>
                      <a:lnTo>
                        <a:pt x="673911" y="369232"/>
                      </a:lnTo>
                      <a:close/>
                      <a:moveTo>
                        <a:pt x="350981" y="335631"/>
                      </a:moveTo>
                      <a:lnTo>
                        <a:pt x="299352" y="369233"/>
                      </a:lnTo>
                      <a:lnTo>
                        <a:pt x="350979" y="402832"/>
                      </a:lnTo>
                      <a:lnTo>
                        <a:pt x="402608" y="369231"/>
                      </a:lnTo>
                      <a:close/>
                      <a:moveTo>
                        <a:pt x="1978783" y="335631"/>
                      </a:moveTo>
                      <a:lnTo>
                        <a:pt x="1927156" y="369229"/>
                      </a:lnTo>
                      <a:lnTo>
                        <a:pt x="1978783" y="402830"/>
                      </a:lnTo>
                      <a:lnTo>
                        <a:pt x="2030410" y="369229"/>
                      </a:lnTo>
                      <a:close/>
                      <a:moveTo>
                        <a:pt x="1843133" y="335631"/>
                      </a:moveTo>
                      <a:lnTo>
                        <a:pt x="1791505" y="369231"/>
                      </a:lnTo>
                      <a:lnTo>
                        <a:pt x="1843130" y="402830"/>
                      </a:lnTo>
                      <a:lnTo>
                        <a:pt x="1894758" y="369229"/>
                      </a:lnTo>
                      <a:close/>
                      <a:moveTo>
                        <a:pt x="1368355" y="291493"/>
                      </a:moveTo>
                      <a:lnTo>
                        <a:pt x="1316729" y="325090"/>
                      </a:lnTo>
                      <a:lnTo>
                        <a:pt x="1368355" y="358689"/>
                      </a:lnTo>
                      <a:lnTo>
                        <a:pt x="1419980" y="325090"/>
                      </a:lnTo>
                      <a:close/>
                      <a:moveTo>
                        <a:pt x="1097059" y="291492"/>
                      </a:moveTo>
                      <a:lnTo>
                        <a:pt x="1045436" y="325091"/>
                      </a:lnTo>
                      <a:lnTo>
                        <a:pt x="1097059" y="358689"/>
                      </a:lnTo>
                      <a:lnTo>
                        <a:pt x="1148680" y="325090"/>
                      </a:lnTo>
                      <a:close/>
                      <a:moveTo>
                        <a:pt x="825758" y="291492"/>
                      </a:moveTo>
                      <a:lnTo>
                        <a:pt x="774129" y="325091"/>
                      </a:lnTo>
                      <a:lnTo>
                        <a:pt x="825754" y="358689"/>
                      </a:lnTo>
                      <a:lnTo>
                        <a:pt x="877384" y="325091"/>
                      </a:lnTo>
                      <a:close/>
                      <a:moveTo>
                        <a:pt x="1910957" y="291492"/>
                      </a:moveTo>
                      <a:lnTo>
                        <a:pt x="1859332" y="325090"/>
                      </a:lnTo>
                      <a:lnTo>
                        <a:pt x="1910956" y="358688"/>
                      </a:lnTo>
                      <a:lnTo>
                        <a:pt x="1962583" y="325089"/>
                      </a:lnTo>
                      <a:close/>
                      <a:moveTo>
                        <a:pt x="1639656" y="291492"/>
                      </a:moveTo>
                      <a:lnTo>
                        <a:pt x="1588030" y="325090"/>
                      </a:lnTo>
                      <a:lnTo>
                        <a:pt x="1639655" y="358688"/>
                      </a:lnTo>
                      <a:lnTo>
                        <a:pt x="1691282" y="325090"/>
                      </a:lnTo>
                      <a:close/>
                      <a:moveTo>
                        <a:pt x="690105" y="291492"/>
                      </a:moveTo>
                      <a:lnTo>
                        <a:pt x="638480" y="325090"/>
                      </a:lnTo>
                      <a:lnTo>
                        <a:pt x="690106" y="358689"/>
                      </a:lnTo>
                      <a:lnTo>
                        <a:pt x="741734" y="325090"/>
                      </a:lnTo>
                      <a:close/>
                      <a:moveTo>
                        <a:pt x="554459" y="291492"/>
                      </a:moveTo>
                      <a:lnTo>
                        <a:pt x="502829" y="325090"/>
                      </a:lnTo>
                      <a:lnTo>
                        <a:pt x="554459" y="358689"/>
                      </a:lnTo>
                      <a:lnTo>
                        <a:pt x="606084" y="325090"/>
                      </a:lnTo>
                      <a:close/>
                      <a:moveTo>
                        <a:pt x="418806" y="291492"/>
                      </a:moveTo>
                      <a:lnTo>
                        <a:pt x="367181" y="325090"/>
                      </a:lnTo>
                      <a:lnTo>
                        <a:pt x="418807" y="358689"/>
                      </a:lnTo>
                      <a:lnTo>
                        <a:pt x="470432" y="325091"/>
                      </a:lnTo>
                      <a:close/>
                      <a:moveTo>
                        <a:pt x="1232704" y="291491"/>
                      </a:moveTo>
                      <a:lnTo>
                        <a:pt x="1181077" y="325090"/>
                      </a:lnTo>
                      <a:lnTo>
                        <a:pt x="1232704" y="358689"/>
                      </a:lnTo>
                      <a:lnTo>
                        <a:pt x="1284332" y="325090"/>
                      </a:lnTo>
                      <a:close/>
                      <a:moveTo>
                        <a:pt x="961405" y="291491"/>
                      </a:moveTo>
                      <a:lnTo>
                        <a:pt x="909777" y="325090"/>
                      </a:lnTo>
                      <a:lnTo>
                        <a:pt x="961405" y="358689"/>
                      </a:lnTo>
                      <a:lnTo>
                        <a:pt x="1013036" y="325091"/>
                      </a:lnTo>
                      <a:close/>
                      <a:moveTo>
                        <a:pt x="283152" y="291491"/>
                      </a:moveTo>
                      <a:lnTo>
                        <a:pt x="231529" y="325090"/>
                      </a:lnTo>
                      <a:lnTo>
                        <a:pt x="283152" y="358689"/>
                      </a:lnTo>
                      <a:lnTo>
                        <a:pt x="334785" y="325090"/>
                      </a:lnTo>
                      <a:close/>
                      <a:moveTo>
                        <a:pt x="2046608" y="291491"/>
                      </a:moveTo>
                      <a:lnTo>
                        <a:pt x="1994980" y="325090"/>
                      </a:lnTo>
                      <a:lnTo>
                        <a:pt x="2046608" y="358689"/>
                      </a:lnTo>
                      <a:lnTo>
                        <a:pt x="2098235" y="325089"/>
                      </a:lnTo>
                      <a:close/>
                      <a:moveTo>
                        <a:pt x="1775307" y="291491"/>
                      </a:moveTo>
                      <a:lnTo>
                        <a:pt x="1723679" y="325090"/>
                      </a:lnTo>
                      <a:lnTo>
                        <a:pt x="1775307" y="358689"/>
                      </a:lnTo>
                      <a:lnTo>
                        <a:pt x="1826935" y="325090"/>
                      </a:lnTo>
                      <a:close/>
                      <a:moveTo>
                        <a:pt x="1504006" y="291491"/>
                      </a:moveTo>
                      <a:lnTo>
                        <a:pt x="1452377" y="325090"/>
                      </a:lnTo>
                      <a:lnTo>
                        <a:pt x="1504005" y="358689"/>
                      </a:lnTo>
                      <a:lnTo>
                        <a:pt x="1555633" y="325090"/>
                      </a:lnTo>
                      <a:close/>
                      <a:moveTo>
                        <a:pt x="1029236" y="247352"/>
                      </a:moveTo>
                      <a:lnTo>
                        <a:pt x="977606" y="280949"/>
                      </a:lnTo>
                      <a:lnTo>
                        <a:pt x="1029236" y="314549"/>
                      </a:lnTo>
                      <a:lnTo>
                        <a:pt x="1080866" y="280950"/>
                      </a:lnTo>
                      <a:close/>
                      <a:moveTo>
                        <a:pt x="622282" y="247352"/>
                      </a:moveTo>
                      <a:lnTo>
                        <a:pt x="570655" y="280950"/>
                      </a:lnTo>
                      <a:lnTo>
                        <a:pt x="622281" y="314548"/>
                      </a:lnTo>
                      <a:lnTo>
                        <a:pt x="673909" y="280950"/>
                      </a:lnTo>
                      <a:close/>
                      <a:moveTo>
                        <a:pt x="486633" y="247352"/>
                      </a:moveTo>
                      <a:lnTo>
                        <a:pt x="435007" y="280950"/>
                      </a:lnTo>
                      <a:lnTo>
                        <a:pt x="486631" y="314548"/>
                      </a:lnTo>
                      <a:lnTo>
                        <a:pt x="538259" y="280950"/>
                      </a:lnTo>
                      <a:close/>
                      <a:moveTo>
                        <a:pt x="1843131" y="247352"/>
                      </a:moveTo>
                      <a:lnTo>
                        <a:pt x="1791505" y="280949"/>
                      </a:lnTo>
                      <a:lnTo>
                        <a:pt x="1843134" y="314548"/>
                      </a:lnTo>
                      <a:lnTo>
                        <a:pt x="1894759" y="280950"/>
                      </a:lnTo>
                      <a:close/>
                      <a:moveTo>
                        <a:pt x="1571830" y="247352"/>
                      </a:moveTo>
                      <a:lnTo>
                        <a:pt x="1520204" y="280949"/>
                      </a:lnTo>
                      <a:lnTo>
                        <a:pt x="1571832" y="314548"/>
                      </a:lnTo>
                      <a:lnTo>
                        <a:pt x="1623457" y="280950"/>
                      </a:lnTo>
                      <a:close/>
                      <a:moveTo>
                        <a:pt x="1300528" y="247352"/>
                      </a:moveTo>
                      <a:lnTo>
                        <a:pt x="1248903" y="280949"/>
                      </a:lnTo>
                      <a:lnTo>
                        <a:pt x="1300530" y="314548"/>
                      </a:lnTo>
                      <a:lnTo>
                        <a:pt x="1352156" y="280950"/>
                      </a:lnTo>
                      <a:close/>
                      <a:moveTo>
                        <a:pt x="757927" y="247352"/>
                      </a:moveTo>
                      <a:lnTo>
                        <a:pt x="706304" y="280950"/>
                      </a:lnTo>
                      <a:lnTo>
                        <a:pt x="757929" y="314548"/>
                      </a:lnTo>
                      <a:lnTo>
                        <a:pt x="809557" y="280950"/>
                      </a:lnTo>
                      <a:close/>
                      <a:moveTo>
                        <a:pt x="1164879" y="247351"/>
                      </a:moveTo>
                      <a:lnTo>
                        <a:pt x="1113252" y="280950"/>
                      </a:lnTo>
                      <a:lnTo>
                        <a:pt x="1164877" y="314548"/>
                      </a:lnTo>
                      <a:lnTo>
                        <a:pt x="1216506" y="280949"/>
                      </a:lnTo>
                      <a:close/>
                      <a:moveTo>
                        <a:pt x="893580" y="247351"/>
                      </a:moveTo>
                      <a:lnTo>
                        <a:pt x="841957" y="280950"/>
                      </a:lnTo>
                      <a:lnTo>
                        <a:pt x="893578" y="314548"/>
                      </a:lnTo>
                      <a:lnTo>
                        <a:pt x="945208" y="280949"/>
                      </a:lnTo>
                      <a:close/>
                      <a:moveTo>
                        <a:pt x="1436181" y="247350"/>
                      </a:moveTo>
                      <a:lnTo>
                        <a:pt x="1384553" y="280950"/>
                      </a:lnTo>
                      <a:lnTo>
                        <a:pt x="1436179" y="314548"/>
                      </a:lnTo>
                      <a:lnTo>
                        <a:pt x="1487807" y="280950"/>
                      </a:lnTo>
                      <a:close/>
                      <a:moveTo>
                        <a:pt x="350981" y="247350"/>
                      </a:moveTo>
                      <a:lnTo>
                        <a:pt x="299352" y="280950"/>
                      </a:lnTo>
                      <a:lnTo>
                        <a:pt x="350981" y="314548"/>
                      </a:lnTo>
                      <a:lnTo>
                        <a:pt x="402605" y="280950"/>
                      </a:lnTo>
                      <a:close/>
                      <a:moveTo>
                        <a:pt x="1978784" y="247350"/>
                      </a:moveTo>
                      <a:lnTo>
                        <a:pt x="1927156" y="280950"/>
                      </a:lnTo>
                      <a:lnTo>
                        <a:pt x="1978781" y="314547"/>
                      </a:lnTo>
                      <a:lnTo>
                        <a:pt x="2030409" y="280949"/>
                      </a:lnTo>
                      <a:close/>
                      <a:moveTo>
                        <a:pt x="1707482" y="247350"/>
                      </a:moveTo>
                      <a:lnTo>
                        <a:pt x="1655854" y="280950"/>
                      </a:lnTo>
                      <a:lnTo>
                        <a:pt x="1707480" y="314547"/>
                      </a:lnTo>
                      <a:lnTo>
                        <a:pt x="1759108" y="280949"/>
                      </a:lnTo>
                      <a:close/>
                      <a:moveTo>
                        <a:pt x="1232704" y="203209"/>
                      </a:moveTo>
                      <a:lnTo>
                        <a:pt x="1181078" y="236808"/>
                      </a:lnTo>
                      <a:lnTo>
                        <a:pt x="1232704" y="270407"/>
                      </a:lnTo>
                      <a:lnTo>
                        <a:pt x="1284330" y="236810"/>
                      </a:lnTo>
                      <a:close/>
                      <a:moveTo>
                        <a:pt x="690106" y="203209"/>
                      </a:moveTo>
                      <a:lnTo>
                        <a:pt x="638479" y="236810"/>
                      </a:lnTo>
                      <a:lnTo>
                        <a:pt x="690104" y="270407"/>
                      </a:lnTo>
                      <a:lnTo>
                        <a:pt x="741734" y="236810"/>
                      </a:lnTo>
                      <a:close/>
                      <a:moveTo>
                        <a:pt x="1775306" y="203208"/>
                      </a:moveTo>
                      <a:lnTo>
                        <a:pt x="1723681" y="236808"/>
                      </a:lnTo>
                      <a:lnTo>
                        <a:pt x="1775306" y="270407"/>
                      </a:lnTo>
                      <a:lnTo>
                        <a:pt x="1826933" y="236809"/>
                      </a:lnTo>
                      <a:close/>
                      <a:moveTo>
                        <a:pt x="1504006" y="203208"/>
                      </a:moveTo>
                      <a:lnTo>
                        <a:pt x="1452379" y="236808"/>
                      </a:lnTo>
                      <a:lnTo>
                        <a:pt x="1504005" y="270407"/>
                      </a:lnTo>
                      <a:lnTo>
                        <a:pt x="1555632" y="236810"/>
                      </a:lnTo>
                      <a:close/>
                      <a:moveTo>
                        <a:pt x="961407" y="203208"/>
                      </a:moveTo>
                      <a:lnTo>
                        <a:pt x="909777" y="236810"/>
                      </a:lnTo>
                      <a:lnTo>
                        <a:pt x="961405" y="270407"/>
                      </a:lnTo>
                      <a:lnTo>
                        <a:pt x="1013036" y="236809"/>
                      </a:lnTo>
                      <a:close/>
                      <a:moveTo>
                        <a:pt x="554459" y="203208"/>
                      </a:moveTo>
                      <a:lnTo>
                        <a:pt x="502832" y="236810"/>
                      </a:lnTo>
                      <a:lnTo>
                        <a:pt x="554459" y="270409"/>
                      </a:lnTo>
                      <a:lnTo>
                        <a:pt x="606084" y="236810"/>
                      </a:lnTo>
                      <a:close/>
                      <a:moveTo>
                        <a:pt x="418809" y="203208"/>
                      </a:moveTo>
                      <a:lnTo>
                        <a:pt x="367179" y="236810"/>
                      </a:lnTo>
                      <a:lnTo>
                        <a:pt x="418806" y="270407"/>
                      </a:lnTo>
                      <a:lnTo>
                        <a:pt x="470434" y="236810"/>
                      </a:lnTo>
                      <a:close/>
                      <a:moveTo>
                        <a:pt x="1910958" y="203207"/>
                      </a:moveTo>
                      <a:lnTo>
                        <a:pt x="1859330" y="236810"/>
                      </a:lnTo>
                      <a:lnTo>
                        <a:pt x="1910959" y="270409"/>
                      </a:lnTo>
                      <a:lnTo>
                        <a:pt x="1962585" y="236810"/>
                      </a:lnTo>
                      <a:close/>
                      <a:moveTo>
                        <a:pt x="1639657" y="203207"/>
                      </a:moveTo>
                      <a:lnTo>
                        <a:pt x="1588028" y="236810"/>
                      </a:lnTo>
                      <a:lnTo>
                        <a:pt x="1639656" y="270409"/>
                      </a:lnTo>
                      <a:lnTo>
                        <a:pt x="1691283" y="236808"/>
                      </a:lnTo>
                      <a:close/>
                      <a:moveTo>
                        <a:pt x="1368355" y="203207"/>
                      </a:moveTo>
                      <a:lnTo>
                        <a:pt x="1316727" y="236810"/>
                      </a:lnTo>
                      <a:lnTo>
                        <a:pt x="1368354" y="270409"/>
                      </a:lnTo>
                      <a:lnTo>
                        <a:pt x="1419982" y="236808"/>
                      </a:lnTo>
                      <a:close/>
                      <a:moveTo>
                        <a:pt x="1097059" y="203207"/>
                      </a:moveTo>
                      <a:lnTo>
                        <a:pt x="1045436" y="236809"/>
                      </a:lnTo>
                      <a:lnTo>
                        <a:pt x="1097059" y="270409"/>
                      </a:lnTo>
                      <a:lnTo>
                        <a:pt x="1148682" y="236810"/>
                      </a:lnTo>
                      <a:close/>
                      <a:moveTo>
                        <a:pt x="825754" y="203207"/>
                      </a:moveTo>
                      <a:lnTo>
                        <a:pt x="774129" y="236810"/>
                      </a:lnTo>
                      <a:lnTo>
                        <a:pt x="825754" y="270409"/>
                      </a:lnTo>
                      <a:lnTo>
                        <a:pt x="877384" y="236808"/>
                      </a:lnTo>
                      <a:close/>
                      <a:moveTo>
                        <a:pt x="1300531" y="159064"/>
                      </a:moveTo>
                      <a:lnTo>
                        <a:pt x="1248903" y="192666"/>
                      </a:lnTo>
                      <a:lnTo>
                        <a:pt x="1300529" y="226267"/>
                      </a:lnTo>
                      <a:lnTo>
                        <a:pt x="1352156" y="192663"/>
                      </a:lnTo>
                      <a:close/>
                      <a:moveTo>
                        <a:pt x="1029236" y="159064"/>
                      </a:moveTo>
                      <a:lnTo>
                        <a:pt x="977606" y="192665"/>
                      </a:lnTo>
                      <a:lnTo>
                        <a:pt x="1029239" y="226267"/>
                      </a:lnTo>
                      <a:lnTo>
                        <a:pt x="1080862" y="192666"/>
                      </a:lnTo>
                      <a:close/>
                      <a:moveTo>
                        <a:pt x="757932" y="159064"/>
                      </a:moveTo>
                      <a:lnTo>
                        <a:pt x="706307" y="192665"/>
                      </a:lnTo>
                      <a:lnTo>
                        <a:pt x="757928" y="226267"/>
                      </a:lnTo>
                      <a:lnTo>
                        <a:pt x="809557" y="192663"/>
                      </a:lnTo>
                      <a:close/>
                      <a:moveTo>
                        <a:pt x="486631" y="159064"/>
                      </a:moveTo>
                      <a:lnTo>
                        <a:pt x="435005" y="192666"/>
                      </a:lnTo>
                      <a:lnTo>
                        <a:pt x="486633" y="226267"/>
                      </a:lnTo>
                      <a:lnTo>
                        <a:pt x="538259" y="192665"/>
                      </a:lnTo>
                      <a:close/>
                      <a:moveTo>
                        <a:pt x="1571832" y="159063"/>
                      </a:moveTo>
                      <a:lnTo>
                        <a:pt x="1520204" y="192666"/>
                      </a:lnTo>
                      <a:lnTo>
                        <a:pt x="1571830" y="226267"/>
                      </a:lnTo>
                      <a:lnTo>
                        <a:pt x="1623458" y="192664"/>
                      </a:lnTo>
                      <a:close/>
                      <a:moveTo>
                        <a:pt x="1843132" y="159062"/>
                      </a:moveTo>
                      <a:lnTo>
                        <a:pt x="1791506" y="192663"/>
                      </a:lnTo>
                      <a:lnTo>
                        <a:pt x="1843131" y="226267"/>
                      </a:lnTo>
                      <a:lnTo>
                        <a:pt x="1894759" y="192663"/>
                      </a:lnTo>
                      <a:close/>
                      <a:moveTo>
                        <a:pt x="1707481" y="159062"/>
                      </a:moveTo>
                      <a:lnTo>
                        <a:pt x="1655854" y="192664"/>
                      </a:lnTo>
                      <a:lnTo>
                        <a:pt x="1707482" y="226265"/>
                      </a:lnTo>
                      <a:lnTo>
                        <a:pt x="1759109" y="192663"/>
                      </a:lnTo>
                      <a:close/>
                      <a:moveTo>
                        <a:pt x="1436179" y="159062"/>
                      </a:moveTo>
                      <a:lnTo>
                        <a:pt x="1384553" y="192663"/>
                      </a:lnTo>
                      <a:lnTo>
                        <a:pt x="1436179" y="226265"/>
                      </a:lnTo>
                      <a:lnTo>
                        <a:pt x="1487807" y="192663"/>
                      </a:lnTo>
                      <a:close/>
                      <a:moveTo>
                        <a:pt x="1164877" y="159062"/>
                      </a:moveTo>
                      <a:lnTo>
                        <a:pt x="1113252" y="192663"/>
                      </a:lnTo>
                      <a:lnTo>
                        <a:pt x="1164880" y="226267"/>
                      </a:lnTo>
                      <a:lnTo>
                        <a:pt x="1216505" y="192666"/>
                      </a:lnTo>
                      <a:close/>
                      <a:moveTo>
                        <a:pt x="893577" y="159062"/>
                      </a:moveTo>
                      <a:lnTo>
                        <a:pt x="841957" y="192663"/>
                      </a:lnTo>
                      <a:lnTo>
                        <a:pt x="893580" y="226265"/>
                      </a:lnTo>
                      <a:lnTo>
                        <a:pt x="945208" y="192663"/>
                      </a:lnTo>
                      <a:close/>
                      <a:moveTo>
                        <a:pt x="622282" y="159062"/>
                      </a:moveTo>
                      <a:lnTo>
                        <a:pt x="570655" y="192665"/>
                      </a:lnTo>
                      <a:lnTo>
                        <a:pt x="622281" y="226267"/>
                      </a:lnTo>
                      <a:lnTo>
                        <a:pt x="673911" y="192663"/>
                      </a:lnTo>
                      <a:close/>
                      <a:moveTo>
                        <a:pt x="1368355" y="114923"/>
                      </a:moveTo>
                      <a:lnTo>
                        <a:pt x="1316728" y="148521"/>
                      </a:lnTo>
                      <a:lnTo>
                        <a:pt x="1368354" y="182121"/>
                      </a:lnTo>
                      <a:lnTo>
                        <a:pt x="1419982" y="148520"/>
                      </a:lnTo>
                      <a:close/>
                      <a:moveTo>
                        <a:pt x="1639656" y="114923"/>
                      </a:moveTo>
                      <a:lnTo>
                        <a:pt x="1588030" y="148522"/>
                      </a:lnTo>
                      <a:lnTo>
                        <a:pt x="1639656" y="182121"/>
                      </a:lnTo>
                      <a:lnTo>
                        <a:pt x="1691282" y="148520"/>
                      </a:lnTo>
                      <a:close/>
                      <a:moveTo>
                        <a:pt x="1097059" y="114923"/>
                      </a:moveTo>
                      <a:lnTo>
                        <a:pt x="1045435" y="148522"/>
                      </a:lnTo>
                      <a:lnTo>
                        <a:pt x="1097059" y="182123"/>
                      </a:lnTo>
                      <a:lnTo>
                        <a:pt x="1148680" y="148522"/>
                      </a:lnTo>
                      <a:close/>
                      <a:moveTo>
                        <a:pt x="825754" y="114923"/>
                      </a:moveTo>
                      <a:lnTo>
                        <a:pt x="774129" y="148521"/>
                      </a:lnTo>
                      <a:lnTo>
                        <a:pt x="825754" y="182123"/>
                      </a:lnTo>
                      <a:lnTo>
                        <a:pt x="877384" y="148520"/>
                      </a:lnTo>
                      <a:close/>
                      <a:moveTo>
                        <a:pt x="690104" y="114923"/>
                      </a:moveTo>
                      <a:lnTo>
                        <a:pt x="638480" y="148520"/>
                      </a:lnTo>
                      <a:lnTo>
                        <a:pt x="690106" y="182123"/>
                      </a:lnTo>
                      <a:lnTo>
                        <a:pt x="741734" y="148521"/>
                      </a:lnTo>
                      <a:close/>
                      <a:moveTo>
                        <a:pt x="1775306" y="114922"/>
                      </a:moveTo>
                      <a:lnTo>
                        <a:pt x="1723680" y="148520"/>
                      </a:lnTo>
                      <a:lnTo>
                        <a:pt x="1775307" y="182123"/>
                      </a:lnTo>
                      <a:lnTo>
                        <a:pt x="1826934" y="148521"/>
                      </a:lnTo>
                      <a:close/>
                      <a:moveTo>
                        <a:pt x="1504005" y="114922"/>
                      </a:moveTo>
                      <a:lnTo>
                        <a:pt x="1452377" y="148520"/>
                      </a:lnTo>
                      <a:lnTo>
                        <a:pt x="1504005" y="182123"/>
                      </a:lnTo>
                      <a:lnTo>
                        <a:pt x="1555633" y="148522"/>
                      </a:lnTo>
                      <a:close/>
                      <a:moveTo>
                        <a:pt x="1232703" y="114922"/>
                      </a:moveTo>
                      <a:lnTo>
                        <a:pt x="1181075" y="148520"/>
                      </a:lnTo>
                      <a:lnTo>
                        <a:pt x="1232704" y="182123"/>
                      </a:lnTo>
                      <a:lnTo>
                        <a:pt x="1284332" y="148521"/>
                      </a:lnTo>
                      <a:close/>
                      <a:moveTo>
                        <a:pt x="961405" y="114922"/>
                      </a:moveTo>
                      <a:lnTo>
                        <a:pt x="909777" y="148520"/>
                      </a:lnTo>
                      <a:lnTo>
                        <a:pt x="961405" y="182123"/>
                      </a:lnTo>
                      <a:lnTo>
                        <a:pt x="1013036" y="148522"/>
                      </a:lnTo>
                      <a:close/>
                      <a:moveTo>
                        <a:pt x="893580" y="70782"/>
                      </a:moveTo>
                      <a:lnTo>
                        <a:pt x="841957" y="104381"/>
                      </a:lnTo>
                      <a:lnTo>
                        <a:pt x="893577" y="137978"/>
                      </a:lnTo>
                      <a:lnTo>
                        <a:pt x="945208" y="104380"/>
                      </a:lnTo>
                      <a:close/>
                      <a:moveTo>
                        <a:pt x="1707482" y="70781"/>
                      </a:moveTo>
                      <a:lnTo>
                        <a:pt x="1655854" y="104380"/>
                      </a:lnTo>
                      <a:lnTo>
                        <a:pt x="1707481" y="137979"/>
                      </a:lnTo>
                      <a:lnTo>
                        <a:pt x="1759108" y="104380"/>
                      </a:lnTo>
                      <a:close/>
                      <a:moveTo>
                        <a:pt x="1436180" y="70781"/>
                      </a:moveTo>
                      <a:lnTo>
                        <a:pt x="1384553" y="104381"/>
                      </a:lnTo>
                      <a:lnTo>
                        <a:pt x="1436179" y="137978"/>
                      </a:lnTo>
                      <a:lnTo>
                        <a:pt x="1487807" y="104380"/>
                      </a:lnTo>
                      <a:close/>
                      <a:moveTo>
                        <a:pt x="1164879" y="70781"/>
                      </a:moveTo>
                      <a:lnTo>
                        <a:pt x="1113251" y="104381"/>
                      </a:lnTo>
                      <a:lnTo>
                        <a:pt x="1164877" y="137978"/>
                      </a:lnTo>
                      <a:lnTo>
                        <a:pt x="1216505" y="104380"/>
                      </a:lnTo>
                      <a:close/>
                      <a:moveTo>
                        <a:pt x="1571830" y="70781"/>
                      </a:moveTo>
                      <a:lnTo>
                        <a:pt x="1520204" y="104380"/>
                      </a:lnTo>
                      <a:lnTo>
                        <a:pt x="1571832" y="137979"/>
                      </a:lnTo>
                      <a:lnTo>
                        <a:pt x="1623458" y="104381"/>
                      </a:lnTo>
                      <a:close/>
                      <a:moveTo>
                        <a:pt x="1300528" y="70781"/>
                      </a:moveTo>
                      <a:lnTo>
                        <a:pt x="1248902" y="104380"/>
                      </a:lnTo>
                      <a:lnTo>
                        <a:pt x="1300530" y="137979"/>
                      </a:lnTo>
                      <a:lnTo>
                        <a:pt x="1352157" y="104381"/>
                      </a:lnTo>
                      <a:close/>
                      <a:moveTo>
                        <a:pt x="1029234" y="70781"/>
                      </a:moveTo>
                      <a:lnTo>
                        <a:pt x="977606" y="104380"/>
                      </a:lnTo>
                      <a:lnTo>
                        <a:pt x="1029236" y="137980"/>
                      </a:lnTo>
                      <a:lnTo>
                        <a:pt x="1080866" y="104380"/>
                      </a:lnTo>
                      <a:close/>
                      <a:moveTo>
                        <a:pt x="757929" y="70781"/>
                      </a:moveTo>
                      <a:lnTo>
                        <a:pt x="706304" y="104381"/>
                      </a:lnTo>
                      <a:lnTo>
                        <a:pt x="757929" y="137979"/>
                      </a:lnTo>
                      <a:lnTo>
                        <a:pt x="809558" y="104380"/>
                      </a:lnTo>
                      <a:close/>
                      <a:moveTo>
                        <a:pt x="1504006" y="26640"/>
                      </a:moveTo>
                      <a:lnTo>
                        <a:pt x="1452380" y="60239"/>
                      </a:lnTo>
                      <a:lnTo>
                        <a:pt x="1504005" y="93838"/>
                      </a:lnTo>
                      <a:lnTo>
                        <a:pt x="1555632" y="60239"/>
                      </a:lnTo>
                      <a:close/>
                      <a:moveTo>
                        <a:pt x="1232704" y="26640"/>
                      </a:moveTo>
                      <a:lnTo>
                        <a:pt x="1181077" y="60239"/>
                      </a:lnTo>
                      <a:lnTo>
                        <a:pt x="1232703" y="93838"/>
                      </a:lnTo>
                      <a:lnTo>
                        <a:pt x="1284330" y="60239"/>
                      </a:lnTo>
                      <a:close/>
                      <a:moveTo>
                        <a:pt x="961405" y="26640"/>
                      </a:moveTo>
                      <a:lnTo>
                        <a:pt x="909777" y="60239"/>
                      </a:lnTo>
                      <a:lnTo>
                        <a:pt x="961405" y="93838"/>
                      </a:lnTo>
                      <a:lnTo>
                        <a:pt x="1013036" y="60238"/>
                      </a:lnTo>
                      <a:close/>
                      <a:moveTo>
                        <a:pt x="1097059" y="26639"/>
                      </a:moveTo>
                      <a:lnTo>
                        <a:pt x="1045436" y="60238"/>
                      </a:lnTo>
                      <a:lnTo>
                        <a:pt x="1097059" y="93839"/>
                      </a:lnTo>
                      <a:lnTo>
                        <a:pt x="1148680" y="60239"/>
                      </a:lnTo>
                      <a:close/>
                      <a:moveTo>
                        <a:pt x="1368354" y="26639"/>
                      </a:moveTo>
                      <a:lnTo>
                        <a:pt x="1316727" y="60238"/>
                      </a:lnTo>
                      <a:lnTo>
                        <a:pt x="1368355" y="93839"/>
                      </a:lnTo>
                      <a:lnTo>
                        <a:pt x="1419983" y="60239"/>
                      </a:lnTo>
                      <a:close/>
                      <a:moveTo>
                        <a:pt x="1208926" y="0"/>
                      </a:moveTo>
                      <a:lnTo>
                        <a:pt x="1224953" y="511"/>
                      </a:lnTo>
                      <a:lnTo>
                        <a:pt x="1232703" y="5555"/>
                      </a:lnTo>
                      <a:lnTo>
                        <a:pt x="1239730" y="981"/>
                      </a:lnTo>
                      <a:lnTo>
                        <a:pt x="1270616" y="1965"/>
                      </a:lnTo>
                      <a:lnTo>
                        <a:pt x="1248902" y="16098"/>
                      </a:lnTo>
                      <a:lnTo>
                        <a:pt x="1300529" y="49697"/>
                      </a:lnTo>
                      <a:lnTo>
                        <a:pt x="1352156" y="16097"/>
                      </a:lnTo>
                      <a:lnTo>
                        <a:pt x="1333591" y="4014"/>
                      </a:lnTo>
                      <a:lnTo>
                        <a:pt x="1394158" y="9846"/>
                      </a:lnTo>
                      <a:lnTo>
                        <a:pt x="1384553" y="16097"/>
                      </a:lnTo>
                      <a:lnTo>
                        <a:pt x="1436181" y="49697"/>
                      </a:lnTo>
                      <a:lnTo>
                        <a:pt x="1480491" y="20860"/>
                      </a:lnTo>
                      <a:lnTo>
                        <a:pt x="1547765" y="34034"/>
                      </a:lnTo>
                      <a:lnTo>
                        <a:pt x="1571831" y="49697"/>
                      </a:lnTo>
                      <a:lnTo>
                        <a:pt x="1584763" y="41280"/>
                      </a:lnTo>
                      <a:lnTo>
                        <a:pt x="1609667" y="46157"/>
                      </a:lnTo>
                      <a:lnTo>
                        <a:pt x="1588030" y="60239"/>
                      </a:lnTo>
                      <a:lnTo>
                        <a:pt x="1639656" y="93839"/>
                      </a:lnTo>
                      <a:lnTo>
                        <a:pt x="1687854" y="62471"/>
                      </a:lnTo>
                      <a:lnTo>
                        <a:pt x="1770700" y="90840"/>
                      </a:lnTo>
                      <a:lnTo>
                        <a:pt x="1775306" y="93838"/>
                      </a:lnTo>
                      <a:lnTo>
                        <a:pt x="1776736" y="92907"/>
                      </a:lnTo>
                      <a:lnTo>
                        <a:pt x="1797964" y="100176"/>
                      </a:lnTo>
                      <a:lnTo>
                        <a:pt x="1791504" y="104380"/>
                      </a:lnTo>
                      <a:lnTo>
                        <a:pt x="1843133" y="137979"/>
                      </a:lnTo>
                      <a:lnTo>
                        <a:pt x="1865620" y="123345"/>
                      </a:lnTo>
                      <a:lnTo>
                        <a:pt x="1886848" y="130614"/>
                      </a:lnTo>
                      <a:lnTo>
                        <a:pt x="1859330" y="148521"/>
                      </a:lnTo>
                      <a:lnTo>
                        <a:pt x="1910957" y="182121"/>
                      </a:lnTo>
                      <a:lnTo>
                        <a:pt x="1944244" y="160456"/>
                      </a:lnTo>
                      <a:lnTo>
                        <a:pt x="1962245" y="169826"/>
                      </a:lnTo>
                      <a:lnTo>
                        <a:pt x="1927156" y="192663"/>
                      </a:lnTo>
                      <a:lnTo>
                        <a:pt x="1978784" y="226267"/>
                      </a:lnTo>
                      <a:lnTo>
                        <a:pt x="2019618" y="199690"/>
                      </a:lnTo>
                      <a:lnTo>
                        <a:pt x="2037618" y="209060"/>
                      </a:lnTo>
                      <a:lnTo>
                        <a:pt x="1994982" y="236810"/>
                      </a:lnTo>
                      <a:lnTo>
                        <a:pt x="2046608" y="270407"/>
                      </a:lnTo>
                      <a:lnTo>
                        <a:pt x="2090082" y="242116"/>
                      </a:lnTo>
                      <a:lnTo>
                        <a:pt x="2104977" y="253505"/>
                      </a:lnTo>
                      <a:lnTo>
                        <a:pt x="2062806" y="280948"/>
                      </a:lnTo>
                      <a:lnTo>
                        <a:pt x="2114434" y="314547"/>
                      </a:lnTo>
                      <a:lnTo>
                        <a:pt x="2152451" y="289806"/>
                      </a:lnTo>
                      <a:lnTo>
                        <a:pt x="2167347" y="301196"/>
                      </a:lnTo>
                      <a:lnTo>
                        <a:pt x="2130632" y="325089"/>
                      </a:lnTo>
                      <a:lnTo>
                        <a:pt x="2182258" y="358688"/>
                      </a:lnTo>
                      <a:lnTo>
                        <a:pt x="2214781" y="337522"/>
                      </a:lnTo>
                      <a:lnTo>
                        <a:pt x="2226409" y="351038"/>
                      </a:lnTo>
                      <a:lnTo>
                        <a:pt x="2198457" y="369229"/>
                      </a:lnTo>
                      <a:lnTo>
                        <a:pt x="2250085" y="402831"/>
                      </a:lnTo>
                      <a:lnTo>
                        <a:pt x="2263473" y="394118"/>
                      </a:lnTo>
                      <a:lnTo>
                        <a:pt x="2275101" y="407634"/>
                      </a:lnTo>
                      <a:lnTo>
                        <a:pt x="2266283" y="413373"/>
                      </a:lnTo>
                      <a:lnTo>
                        <a:pt x="2297542" y="433717"/>
                      </a:lnTo>
                      <a:lnTo>
                        <a:pt x="2326464" y="467335"/>
                      </a:lnTo>
                      <a:lnTo>
                        <a:pt x="2331017" y="476587"/>
                      </a:lnTo>
                      <a:lnTo>
                        <a:pt x="2317909" y="468056"/>
                      </a:lnTo>
                      <a:lnTo>
                        <a:pt x="2266282" y="501656"/>
                      </a:lnTo>
                      <a:lnTo>
                        <a:pt x="2317910" y="535255"/>
                      </a:lnTo>
                      <a:lnTo>
                        <a:pt x="2349703" y="514564"/>
                      </a:lnTo>
                      <a:lnTo>
                        <a:pt x="2357561" y="530534"/>
                      </a:lnTo>
                      <a:lnTo>
                        <a:pt x="2334107" y="545798"/>
                      </a:lnTo>
                      <a:lnTo>
                        <a:pt x="2379656" y="575441"/>
                      </a:lnTo>
                      <a:lnTo>
                        <a:pt x="2394916" y="606456"/>
                      </a:lnTo>
                      <a:lnTo>
                        <a:pt x="2385734" y="600480"/>
                      </a:lnTo>
                      <a:lnTo>
                        <a:pt x="2334107" y="634079"/>
                      </a:lnTo>
                      <a:lnTo>
                        <a:pt x="2385734" y="667678"/>
                      </a:lnTo>
                      <a:lnTo>
                        <a:pt x="2404270" y="655615"/>
                      </a:lnTo>
                      <a:lnTo>
                        <a:pt x="2407321" y="674713"/>
                      </a:lnTo>
                      <a:lnTo>
                        <a:pt x="2401931" y="678221"/>
                      </a:lnTo>
                      <a:lnTo>
                        <a:pt x="2408573" y="682543"/>
                      </a:lnTo>
                      <a:lnTo>
                        <a:pt x="2412332" y="706073"/>
                      </a:lnTo>
                      <a:lnTo>
                        <a:pt x="2385734" y="688763"/>
                      </a:lnTo>
                      <a:lnTo>
                        <a:pt x="2334107" y="722362"/>
                      </a:lnTo>
                      <a:lnTo>
                        <a:pt x="2385733" y="755961"/>
                      </a:lnTo>
                      <a:lnTo>
                        <a:pt x="2417048" y="735582"/>
                      </a:lnTo>
                      <a:lnTo>
                        <a:pt x="2420099" y="754680"/>
                      </a:lnTo>
                      <a:lnTo>
                        <a:pt x="2401932" y="766504"/>
                      </a:lnTo>
                      <a:lnTo>
                        <a:pt x="2419715" y="778077"/>
                      </a:lnTo>
                      <a:lnTo>
                        <a:pt x="2416663" y="797175"/>
                      </a:lnTo>
                      <a:lnTo>
                        <a:pt x="2385734" y="777046"/>
                      </a:lnTo>
                      <a:lnTo>
                        <a:pt x="2334106" y="810645"/>
                      </a:lnTo>
                      <a:lnTo>
                        <a:pt x="2385733" y="844245"/>
                      </a:lnTo>
                      <a:lnTo>
                        <a:pt x="2411859" y="827243"/>
                      </a:lnTo>
                      <a:lnTo>
                        <a:pt x="2408099" y="850773"/>
                      </a:lnTo>
                      <a:lnTo>
                        <a:pt x="2401931" y="854787"/>
                      </a:lnTo>
                      <a:lnTo>
                        <a:pt x="2406937" y="858045"/>
                      </a:lnTo>
                      <a:lnTo>
                        <a:pt x="2403885" y="877142"/>
                      </a:lnTo>
                      <a:lnTo>
                        <a:pt x="2385734" y="865329"/>
                      </a:lnTo>
                      <a:lnTo>
                        <a:pt x="2334107" y="898929"/>
                      </a:lnTo>
                      <a:lnTo>
                        <a:pt x="2385733" y="932528"/>
                      </a:lnTo>
                      <a:lnTo>
                        <a:pt x="2392993" y="927804"/>
                      </a:lnTo>
                      <a:lnTo>
                        <a:pt x="2377732" y="958820"/>
                      </a:lnTo>
                      <a:lnTo>
                        <a:pt x="2334107" y="987212"/>
                      </a:lnTo>
                      <a:lnTo>
                        <a:pt x="2356569" y="1001831"/>
                      </a:lnTo>
                      <a:lnTo>
                        <a:pt x="2348712" y="1017801"/>
                      </a:lnTo>
                      <a:lnTo>
                        <a:pt x="2317909" y="997754"/>
                      </a:lnTo>
                      <a:lnTo>
                        <a:pt x="2266281" y="1031354"/>
                      </a:lnTo>
                      <a:lnTo>
                        <a:pt x="2317908" y="1064953"/>
                      </a:lnTo>
                      <a:lnTo>
                        <a:pt x="2329093" y="1057674"/>
                      </a:lnTo>
                      <a:lnTo>
                        <a:pt x="2326464" y="1063016"/>
                      </a:lnTo>
                      <a:lnTo>
                        <a:pt x="2292343" y="1102677"/>
                      </a:lnTo>
                      <a:lnTo>
                        <a:pt x="2266281" y="1119638"/>
                      </a:lnTo>
                      <a:lnTo>
                        <a:pt x="2273633" y="1124423"/>
                      </a:lnTo>
                      <a:lnTo>
                        <a:pt x="2262005" y="1137938"/>
                      </a:lnTo>
                      <a:lnTo>
                        <a:pt x="2250083" y="1130179"/>
                      </a:lnTo>
                      <a:lnTo>
                        <a:pt x="2198455" y="1163779"/>
                      </a:lnTo>
                      <a:lnTo>
                        <a:pt x="2224943" y="1181017"/>
                      </a:lnTo>
                      <a:lnTo>
                        <a:pt x="2214641" y="1192992"/>
                      </a:lnTo>
                      <a:lnTo>
                        <a:pt x="2212942" y="1194291"/>
                      </a:lnTo>
                      <a:lnTo>
                        <a:pt x="2182257" y="1174321"/>
                      </a:lnTo>
                      <a:lnTo>
                        <a:pt x="2130630" y="1207921"/>
                      </a:lnTo>
                      <a:lnTo>
                        <a:pt x="2165466" y="1230593"/>
                      </a:lnTo>
                      <a:lnTo>
                        <a:pt x="2150571" y="1241982"/>
                      </a:lnTo>
                      <a:lnTo>
                        <a:pt x="2114432" y="1218463"/>
                      </a:lnTo>
                      <a:lnTo>
                        <a:pt x="2062805" y="1252062"/>
                      </a:lnTo>
                      <a:lnTo>
                        <a:pt x="2103095" y="1278284"/>
                      </a:lnTo>
                      <a:lnTo>
                        <a:pt x="2088200" y="1289674"/>
                      </a:lnTo>
                      <a:lnTo>
                        <a:pt x="2046607" y="1262605"/>
                      </a:lnTo>
                      <a:lnTo>
                        <a:pt x="1994980" y="1296204"/>
                      </a:lnTo>
                      <a:lnTo>
                        <a:pt x="2035345" y="1322474"/>
                      </a:lnTo>
                      <a:lnTo>
                        <a:pt x="2017345" y="1331844"/>
                      </a:lnTo>
                      <a:lnTo>
                        <a:pt x="1978782" y="1306747"/>
                      </a:lnTo>
                      <a:lnTo>
                        <a:pt x="1927154" y="1340346"/>
                      </a:lnTo>
                      <a:lnTo>
                        <a:pt x="1959975" y="1361707"/>
                      </a:lnTo>
                      <a:lnTo>
                        <a:pt x="1941975" y="1371076"/>
                      </a:lnTo>
                      <a:lnTo>
                        <a:pt x="1910956" y="1350889"/>
                      </a:lnTo>
                      <a:lnTo>
                        <a:pt x="1859329" y="1384488"/>
                      </a:lnTo>
                      <a:lnTo>
                        <a:pt x="1884169" y="1400654"/>
                      </a:lnTo>
                      <a:lnTo>
                        <a:pt x="1862941" y="1407923"/>
                      </a:lnTo>
                      <a:lnTo>
                        <a:pt x="1843130" y="1395030"/>
                      </a:lnTo>
                      <a:lnTo>
                        <a:pt x="1791503" y="1428630"/>
                      </a:lnTo>
                      <a:lnTo>
                        <a:pt x="1795285" y="1431091"/>
                      </a:lnTo>
                      <a:lnTo>
                        <a:pt x="1710949" y="1459971"/>
                      </a:lnTo>
                      <a:lnTo>
                        <a:pt x="1759106" y="1428630"/>
                      </a:lnTo>
                      <a:lnTo>
                        <a:pt x="1707479" y="1395030"/>
                      </a:lnTo>
                      <a:lnTo>
                        <a:pt x="1655852" y="1428630"/>
                      </a:lnTo>
                      <a:lnTo>
                        <a:pt x="1706402" y="1461528"/>
                      </a:lnTo>
                      <a:lnTo>
                        <a:pt x="1685174" y="1468797"/>
                      </a:lnTo>
                      <a:lnTo>
                        <a:pt x="1639654" y="1439172"/>
                      </a:lnTo>
                      <a:lnTo>
                        <a:pt x="1588027" y="1472771"/>
                      </a:lnTo>
                      <a:lnTo>
                        <a:pt x="1606523" y="1484809"/>
                      </a:lnTo>
                      <a:lnTo>
                        <a:pt x="1581620" y="1489686"/>
                      </a:lnTo>
                      <a:lnTo>
                        <a:pt x="1571828" y="1483313"/>
                      </a:lnTo>
                      <a:lnTo>
                        <a:pt x="1553607" y="1495172"/>
                      </a:lnTo>
                      <a:lnTo>
                        <a:pt x="1507264" y="1504248"/>
                      </a:lnTo>
                      <a:lnTo>
                        <a:pt x="1555630" y="1472771"/>
                      </a:lnTo>
                      <a:lnTo>
                        <a:pt x="1504004" y="1439172"/>
                      </a:lnTo>
                      <a:lnTo>
                        <a:pt x="1452376" y="1472771"/>
                      </a:lnTo>
                      <a:lnTo>
                        <a:pt x="1502250" y="1505230"/>
                      </a:lnTo>
                      <a:lnTo>
                        <a:pt x="1477347" y="1510107"/>
                      </a:lnTo>
                      <a:lnTo>
                        <a:pt x="1436178" y="1483313"/>
                      </a:lnTo>
                      <a:lnTo>
                        <a:pt x="1384551" y="1516914"/>
                      </a:lnTo>
                      <a:lnTo>
                        <a:pt x="1390595" y="1520848"/>
                      </a:lnTo>
                      <a:lnTo>
                        <a:pt x="1338385" y="1525875"/>
                      </a:lnTo>
                      <a:lnTo>
                        <a:pt x="1352154" y="1516914"/>
                      </a:lnTo>
                      <a:lnTo>
                        <a:pt x="1300526" y="1483313"/>
                      </a:lnTo>
                      <a:lnTo>
                        <a:pt x="1248899" y="1516913"/>
                      </a:lnTo>
                      <a:lnTo>
                        <a:pt x="1266717" y="1528509"/>
                      </a:lnTo>
                      <a:lnTo>
                        <a:pt x="1235833" y="1529493"/>
                      </a:lnTo>
                      <a:lnTo>
                        <a:pt x="1232701" y="1527455"/>
                      </a:lnTo>
                      <a:lnTo>
                        <a:pt x="1229248" y="1529703"/>
                      </a:lnTo>
                      <a:lnTo>
                        <a:pt x="1208926" y="1530350"/>
                      </a:lnTo>
                      <a:lnTo>
                        <a:pt x="1196467" y="1529953"/>
                      </a:lnTo>
                      <a:lnTo>
                        <a:pt x="1216504" y="1516914"/>
                      </a:lnTo>
                      <a:lnTo>
                        <a:pt x="1164876" y="1483313"/>
                      </a:lnTo>
                      <a:lnTo>
                        <a:pt x="1113249" y="1516914"/>
                      </a:lnTo>
                      <a:lnTo>
                        <a:pt x="1130033" y="1527837"/>
                      </a:lnTo>
                      <a:lnTo>
                        <a:pt x="1084919" y="1526400"/>
                      </a:lnTo>
                      <a:lnTo>
                        <a:pt x="1068682" y="1524836"/>
                      </a:lnTo>
                      <a:lnTo>
                        <a:pt x="1080856" y="1516913"/>
                      </a:lnTo>
                      <a:lnTo>
                        <a:pt x="1029231" y="1483315"/>
                      </a:lnTo>
                      <a:lnTo>
                        <a:pt x="978738" y="1516176"/>
                      </a:lnTo>
                      <a:lnTo>
                        <a:pt x="964494" y="1514805"/>
                      </a:lnTo>
                      <a:lnTo>
                        <a:pt x="932265" y="1508493"/>
                      </a:lnTo>
                      <a:lnTo>
                        <a:pt x="893580" y="1483315"/>
                      </a:lnTo>
                      <a:lnTo>
                        <a:pt x="872791" y="1496845"/>
                      </a:lnTo>
                      <a:lnTo>
                        <a:pt x="847887" y="1491968"/>
                      </a:lnTo>
                      <a:lnTo>
                        <a:pt x="877380" y="1472773"/>
                      </a:lnTo>
                      <a:lnTo>
                        <a:pt x="825754" y="1439174"/>
                      </a:lnTo>
                      <a:lnTo>
                        <a:pt x="774129" y="1472774"/>
                      </a:lnTo>
                      <a:lnTo>
                        <a:pt x="784568" y="1479568"/>
                      </a:lnTo>
                      <a:lnTo>
                        <a:pt x="738227" y="1470493"/>
                      </a:lnTo>
                      <a:lnTo>
                        <a:pt x="690104" y="1439174"/>
                      </a:lnTo>
                      <a:lnTo>
                        <a:pt x="674957" y="1449031"/>
                      </a:lnTo>
                      <a:lnTo>
                        <a:pt x="653730" y="1441762"/>
                      </a:lnTo>
                      <a:lnTo>
                        <a:pt x="673905" y="1428632"/>
                      </a:lnTo>
                      <a:lnTo>
                        <a:pt x="622278" y="1395031"/>
                      </a:lnTo>
                      <a:lnTo>
                        <a:pt x="586074" y="1418594"/>
                      </a:lnTo>
                      <a:lnTo>
                        <a:pt x="564847" y="1411326"/>
                      </a:lnTo>
                      <a:lnTo>
                        <a:pt x="606081" y="1384489"/>
                      </a:lnTo>
                      <a:lnTo>
                        <a:pt x="554454" y="1350890"/>
                      </a:lnTo>
                      <a:lnTo>
                        <a:pt x="502827" y="1384489"/>
                      </a:lnTo>
                      <a:lnTo>
                        <a:pt x="507548" y="1387561"/>
                      </a:lnTo>
                      <a:lnTo>
                        <a:pt x="351312" y="1306235"/>
                      </a:lnTo>
                      <a:cubicBezTo>
                        <a:pt x="296441" y="1271618"/>
                        <a:pt x="246803" y="1233699"/>
                        <a:pt x="203212" y="1192992"/>
                      </a:cubicBezTo>
                      <a:lnTo>
                        <a:pt x="196378" y="1185048"/>
                      </a:lnTo>
                      <a:lnTo>
                        <a:pt x="215328" y="1197382"/>
                      </a:lnTo>
                      <a:lnTo>
                        <a:pt x="266955" y="1163782"/>
                      </a:lnTo>
                      <a:lnTo>
                        <a:pt x="215328" y="1130183"/>
                      </a:lnTo>
                      <a:lnTo>
                        <a:pt x="172920" y="1157783"/>
                      </a:lnTo>
                      <a:lnTo>
                        <a:pt x="161292" y="1144267"/>
                      </a:lnTo>
                      <a:lnTo>
                        <a:pt x="199131" y="1119640"/>
                      </a:lnTo>
                      <a:lnTo>
                        <a:pt x="147505" y="1086041"/>
                      </a:lnTo>
                      <a:lnTo>
                        <a:pt x="124230" y="1101189"/>
                      </a:lnTo>
                      <a:lnTo>
                        <a:pt x="112601" y="1087672"/>
                      </a:lnTo>
                      <a:lnTo>
                        <a:pt x="131306" y="1075498"/>
                      </a:lnTo>
                      <a:lnTo>
                        <a:pt x="81619" y="1043162"/>
                      </a:lnTo>
                      <a:lnTo>
                        <a:pt x="66358" y="1012146"/>
                      </a:lnTo>
                      <a:lnTo>
                        <a:pt x="79679" y="1020815"/>
                      </a:lnTo>
                      <a:lnTo>
                        <a:pt x="131307" y="987216"/>
                      </a:lnTo>
                      <a:lnTo>
                        <a:pt x="79680" y="953616"/>
                      </a:lnTo>
                      <a:lnTo>
                        <a:pt x="47776" y="974380"/>
                      </a:lnTo>
                      <a:lnTo>
                        <a:pt x="39918" y="958409"/>
                      </a:lnTo>
                      <a:lnTo>
                        <a:pt x="63481" y="943074"/>
                      </a:lnTo>
                      <a:lnTo>
                        <a:pt x="19978" y="914762"/>
                      </a:lnTo>
                      <a:lnTo>
                        <a:pt x="15396" y="886084"/>
                      </a:lnTo>
                      <a:lnTo>
                        <a:pt x="63480" y="854790"/>
                      </a:lnTo>
                      <a:lnTo>
                        <a:pt x="11854" y="821191"/>
                      </a:lnTo>
                      <a:lnTo>
                        <a:pt x="5670" y="825215"/>
                      </a:lnTo>
                      <a:lnTo>
                        <a:pt x="474" y="792701"/>
                      </a:lnTo>
                      <a:lnTo>
                        <a:pt x="11854" y="800107"/>
                      </a:lnTo>
                      <a:lnTo>
                        <a:pt x="63481" y="766506"/>
                      </a:lnTo>
                      <a:lnTo>
                        <a:pt x="11853" y="732906"/>
                      </a:lnTo>
                      <a:lnTo>
                        <a:pt x="0" y="740621"/>
                      </a:lnTo>
                      <a:lnTo>
                        <a:pt x="5284" y="707548"/>
                      </a:lnTo>
                      <a:lnTo>
                        <a:pt x="11853" y="711822"/>
                      </a:lnTo>
                      <a:lnTo>
                        <a:pt x="63481" y="678222"/>
                      </a:lnTo>
                      <a:lnTo>
                        <a:pt x="15011" y="646676"/>
                      </a:lnTo>
                      <a:lnTo>
                        <a:pt x="19503" y="618561"/>
                      </a:lnTo>
                      <a:lnTo>
                        <a:pt x="63481" y="589940"/>
                      </a:lnTo>
                      <a:lnTo>
                        <a:pt x="38925" y="573960"/>
                      </a:lnTo>
                      <a:lnTo>
                        <a:pt x="46783" y="557989"/>
                      </a:lnTo>
                      <a:lnTo>
                        <a:pt x="79679" y="579399"/>
                      </a:lnTo>
                      <a:lnTo>
                        <a:pt x="131307" y="545798"/>
                      </a:lnTo>
                      <a:lnTo>
                        <a:pt x="79680" y="512199"/>
                      </a:lnTo>
                      <a:lnTo>
                        <a:pt x="64430" y="522124"/>
                      </a:lnTo>
                      <a:lnTo>
                        <a:pt x="79690" y="491109"/>
                      </a:lnTo>
                      <a:lnTo>
                        <a:pt x="131307" y="457516"/>
                      </a:lnTo>
                      <a:lnTo>
                        <a:pt x="111132" y="444386"/>
                      </a:lnTo>
                      <a:lnTo>
                        <a:pt x="122760" y="430870"/>
                      </a:lnTo>
                      <a:lnTo>
                        <a:pt x="147504" y="446974"/>
                      </a:lnTo>
                      <a:lnTo>
                        <a:pt x="199131" y="413374"/>
                      </a:lnTo>
                      <a:lnTo>
                        <a:pt x="159823" y="387791"/>
                      </a:lnTo>
                      <a:lnTo>
                        <a:pt x="171451" y="374275"/>
                      </a:lnTo>
                      <a:lnTo>
                        <a:pt x="215330" y="402832"/>
                      </a:lnTo>
                      <a:lnTo>
                        <a:pt x="266955" y="369232"/>
                      </a:lnTo>
                      <a:lnTo>
                        <a:pt x="215330" y="335633"/>
                      </a:lnTo>
                      <a:lnTo>
                        <a:pt x="191166" y="351360"/>
                      </a:lnTo>
                      <a:lnTo>
                        <a:pt x="203212" y="337359"/>
                      </a:lnTo>
                      <a:lnTo>
                        <a:pt x="334285" y="237134"/>
                      </a:lnTo>
                      <a:lnTo>
                        <a:pt x="334784" y="236810"/>
                      </a:lnTo>
                      <a:lnTo>
                        <a:pt x="334744" y="236784"/>
                      </a:lnTo>
                      <a:lnTo>
                        <a:pt x="349640" y="225393"/>
                      </a:lnTo>
                      <a:lnTo>
                        <a:pt x="350981" y="226267"/>
                      </a:lnTo>
                      <a:lnTo>
                        <a:pt x="366173" y="216379"/>
                      </a:lnTo>
                      <a:lnTo>
                        <a:pt x="527989" y="132149"/>
                      </a:lnTo>
                      <a:lnTo>
                        <a:pt x="502829" y="148522"/>
                      </a:lnTo>
                      <a:lnTo>
                        <a:pt x="554459" y="182123"/>
                      </a:lnTo>
                      <a:lnTo>
                        <a:pt x="606088" y="148521"/>
                      </a:lnTo>
                      <a:lnTo>
                        <a:pt x="562171" y="119941"/>
                      </a:lnTo>
                      <a:lnTo>
                        <a:pt x="583396" y="112673"/>
                      </a:lnTo>
                      <a:lnTo>
                        <a:pt x="622282" y="137978"/>
                      </a:lnTo>
                      <a:lnTo>
                        <a:pt x="673909" y="104381"/>
                      </a:lnTo>
                      <a:lnTo>
                        <a:pt x="651051" y="89505"/>
                      </a:lnTo>
                      <a:lnTo>
                        <a:pt x="672278" y="82237"/>
                      </a:lnTo>
                      <a:lnTo>
                        <a:pt x="690104" y="93839"/>
                      </a:lnTo>
                      <a:lnTo>
                        <a:pt x="741734" y="60239"/>
                      </a:lnTo>
                      <a:lnTo>
                        <a:pt x="740473" y="59418"/>
                      </a:lnTo>
                      <a:lnTo>
                        <a:pt x="790420" y="49637"/>
                      </a:lnTo>
                      <a:lnTo>
                        <a:pt x="774129" y="60239"/>
                      </a:lnTo>
                      <a:lnTo>
                        <a:pt x="825754" y="93839"/>
                      </a:lnTo>
                      <a:lnTo>
                        <a:pt x="877384" y="60238"/>
                      </a:lnTo>
                      <a:lnTo>
                        <a:pt x="844744" y="38998"/>
                      </a:lnTo>
                      <a:lnTo>
                        <a:pt x="869648" y="34120"/>
                      </a:lnTo>
                      <a:lnTo>
                        <a:pt x="893580" y="49697"/>
                      </a:lnTo>
                      <a:lnTo>
                        <a:pt x="938117" y="20712"/>
                      </a:lnTo>
                      <a:lnTo>
                        <a:pt x="964494" y="15546"/>
                      </a:lnTo>
                      <a:lnTo>
                        <a:pt x="980876" y="13968"/>
                      </a:lnTo>
                      <a:lnTo>
                        <a:pt x="977606" y="16097"/>
                      </a:lnTo>
                      <a:lnTo>
                        <a:pt x="1029234" y="49696"/>
                      </a:lnTo>
                      <a:lnTo>
                        <a:pt x="1080862" y="16097"/>
                      </a:lnTo>
                      <a:lnTo>
                        <a:pt x="1065127" y="5856"/>
                      </a:lnTo>
                      <a:lnTo>
                        <a:pt x="1084919" y="3951"/>
                      </a:lnTo>
                      <a:lnTo>
                        <a:pt x="1094142" y="3657"/>
                      </a:lnTo>
                      <a:lnTo>
                        <a:pt x="1097058" y="5555"/>
                      </a:lnTo>
                      <a:lnTo>
                        <a:pt x="1100273" y="3462"/>
                      </a:lnTo>
                      <a:lnTo>
                        <a:pt x="1134332" y="2377"/>
                      </a:lnTo>
                      <a:lnTo>
                        <a:pt x="1113251" y="16097"/>
                      </a:lnTo>
                      <a:lnTo>
                        <a:pt x="1164878" y="49697"/>
                      </a:lnTo>
                      <a:lnTo>
                        <a:pt x="1216505" y="16097"/>
                      </a:lnTo>
                      <a:lnTo>
                        <a:pt x="1192572" y="521"/>
                      </a:lnTo>
                      <a:close/>
                    </a:path>
                  </a:pathLst>
                </a:custGeom>
                <a:solidFill>
                  <a:srgbClr val="CC9900">
                    <a:alpha val="50000"/>
                  </a:srgb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48" name="フリーフォーム: 図形 447">
                <a:extLst>
                  <a:ext uri="{FF2B5EF4-FFF2-40B4-BE49-F238E27FC236}">
                    <a16:creationId xmlns:a16="http://schemas.microsoft.com/office/drawing/2014/main" id="{817AA32B-A5C6-4CB4-84A4-2517DC903C7B}"/>
                  </a:ext>
                </a:extLst>
              </p:cNvPr>
              <p:cNvSpPr/>
              <p:nvPr/>
            </p:nvSpPr>
            <p:spPr>
              <a:xfrm>
                <a:off x="3680759" y="1441452"/>
                <a:ext cx="2544482" cy="763587"/>
              </a:xfrm>
              <a:custGeom>
                <a:avLst/>
                <a:gdLst>
                  <a:gd name="connsiteX0" fmla="*/ 1272241 w 2544482"/>
                  <a:gd name="connsiteY0" fmla="*/ 0 h 763587"/>
                  <a:gd name="connsiteX1" fmla="*/ 2540980 w 2544482"/>
                  <a:gd name="connsiteY1" fmla="*/ 719977 h 763587"/>
                  <a:gd name="connsiteX2" fmla="*/ 2544482 w 2544482"/>
                  <a:gd name="connsiteY2" fmla="*/ 763587 h 763587"/>
                  <a:gd name="connsiteX3" fmla="*/ 2483397 w 2544482"/>
                  <a:gd name="connsiteY3" fmla="*/ 763587 h 763587"/>
                  <a:gd name="connsiteX4" fmla="*/ 2478829 w 2544482"/>
                  <a:gd name="connsiteY4" fmla="*/ 707937 h 763587"/>
                  <a:gd name="connsiteX5" fmla="*/ 1272241 w 2544482"/>
                  <a:gd name="connsiteY5" fmla="*/ 38099 h 763587"/>
                  <a:gd name="connsiteX6" fmla="*/ 65653 w 2544482"/>
                  <a:gd name="connsiteY6" fmla="*/ 707937 h 763587"/>
                  <a:gd name="connsiteX7" fmla="*/ 61085 w 2544482"/>
                  <a:gd name="connsiteY7" fmla="*/ 763587 h 763587"/>
                  <a:gd name="connsiteX8" fmla="*/ 0 w 2544482"/>
                  <a:gd name="connsiteY8" fmla="*/ 763587 h 763587"/>
                  <a:gd name="connsiteX9" fmla="*/ 3502 w 2544482"/>
                  <a:gd name="connsiteY9" fmla="*/ 719977 h 763587"/>
                  <a:gd name="connsiteX10" fmla="*/ 1272241 w 2544482"/>
                  <a:gd name="connsiteY10" fmla="*/ 0 h 7635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544482" h="763587">
                    <a:moveTo>
                      <a:pt x="1272241" y="0"/>
                    </a:moveTo>
                    <a:cubicBezTo>
                      <a:pt x="1932561" y="0"/>
                      <a:pt x="2475671" y="315577"/>
                      <a:pt x="2540980" y="719977"/>
                    </a:cubicBezTo>
                    <a:lnTo>
                      <a:pt x="2544482" y="763587"/>
                    </a:lnTo>
                    <a:lnTo>
                      <a:pt x="2483397" y="763587"/>
                    </a:lnTo>
                    <a:lnTo>
                      <a:pt x="2478829" y="707937"/>
                    </a:lnTo>
                    <a:cubicBezTo>
                      <a:pt x="2416719" y="331699"/>
                      <a:pt x="1900215" y="38099"/>
                      <a:pt x="1272241" y="38099"/>
                    </a:cubicBezTo>
                    <a:cubicBezTo>
                      <a:pt x="644267" y="38099"/>
                      <a:pt x="127763" y="331699"/>
                      <a:pt x="65653" y="707937"/>
                    </a:cubicBezTo>
                    <a:lnTo>
                      <a:pt x="61085" y="763587"/>
                    </a:lnTo>
                    <a:lnTo>
                      <a:pt x="0" y="763587"/>
                    </a:lnTo>
                    <a:lnTo>
                      <a:pt x="3502" y="719977"/>
                    </a:lnTo>
                    <a:cubicBezTo>
                      <a:pt x="68812" y="315577"/>
                      <a:pt x="611922" y="0"/>
                      <a:pt x="1272241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150" name="グループ化 149">
              <a:extLst>
                <a:ext uri="{FF2B5EF4-FFF2-40B4-BE49-F238E27FC236}">
                  <a16:creationId xmlns:a16="http://schemas.microsoft.com/office/drawing/2014/main" id="{6A6C6678-E575-4B87-A964-4E5592DA55EF}"/>
                </a:ext>
              </a:extLst>
            </p:cNvPr>
            <p:cNvGrpSpPr/>
            <p:nvPr/>
          </p:nvGrpSpPr>
          <p:grpSpPr>
            <a:xfrm rot="717261">
              <a:off x="8172044" y="1375071"/>
              <a:ext cx="762552" cy="703416"/>
              <a:chOff x="886705" y="1322704"/>
              <a:chExt cx="2300058" cy="2121691"/>
            </a:xfrm>
          </p:grpSpPr>
          <p:grpSp>
            <p:nvGrpSpPr>
              <p:cNvPr id="151" name="グループ化 150">
                <a:extLst>
                  <a:ext uri="{FF2B5EF4-FFF2-40B4-BE49-F238E27FC236}">
                    <a16:creationId xmlns:a16="http://schemas.microsoft.com/office/drawing/2014/main" id="{D6C4734D-C0C9-4596-AEF0-855931BED307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55" name="楕円 29">
                  <a:extLst>
                    <a:ext uri="{FF2B5EF4-FFF2-40B4-BE49-F238E27FC236}">
                      <a16:creationId xmlns:a16="http://schemas.microsoft.com/office/drawing/2014/main" id="{11F836F4-6B2B-48EF-B239-56CE3437ACF5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6" name="フリーフォーム: 図形 155">
                  <a:extLst>
                    <a:ext uri="{FF2B5EF4-FFF2-40B4-BE49-F238E27FC236}">
                      <a16:creationId xmlns:a16="http://schemas.microsoft.com/office/drawing/2014/main" id="{0F6DE048-C556-464F-9715-ACEF12E6B2C6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57" name="フリーフォーム: 図形 156">
                  <a:extLst>
                    <a:ext uri="{FF2B5EF4-FFF2-40B4-BE49-F238E27FC236}">
                      <a16:creationId xmlns:a16="http://schemas.microsoft.com/office/drawing/2014/main" id="{F2801FC9-AAB8-43A3-989E-0621725231AD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52" name="グループ化 151">
                <a:extLst>
                  <a:ext uri="{FF2B5EF4-FFF2-40B4-BE49-F238E27FC236}">
                    <a16:creationId xmlns:a16="http://schemas.microsoft.com/office/drawing/2014/main" id="{FF3D42E0-18BD-46C1-BBE1-D847AF51E083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53" name="楕円 96">
                  <a:extLst>
                    <a:ext uri="{FF2B5EF4-FFF2-40B4-BE49-F238E27FC236}">
                      <a16:creationId xmlns:a16="http://schemas.microsoft.com/office/drawing/2014/main" id="{A3D6482C-2A1C-44D0-9503-660EC14131D0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4" name="楕円 153">
                  <a:extLst>
                    <a:ext uri="{FF2B5EF4-FFF2-40B4-BE49-F238E27FC236}">
                      <a16:creationId xmlns:a16="http://schemas.microsoft.com/office/drawing/2014/main" id="{AF0221DE-94E3-48C1-A701-4B5CB8D536E9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59" name="グループ化 158">
              <a:extLst>
                <a:ext uri="{FF2B5EF4-FFF2-40B4-BE49-F238E27FC236}">
                  <a16:creationId xmlns:a16="http://schemas.microsoft.com/office/drawing/2014/main" id="{74EE47A5-DB3F-43CF-9D4C-46E95D541FCD}"/>
                </a:ext>
              </a:extLst>
            </p:cNvPr>
            <p:cNvGrpSpPr/>
            <p:nvPr/>
          </p:nvGrpSpPr>
          <p:grpSpPr>
            <a:xfrm>
              <a:off x="7369096" y="1322309"/>
              <a:ext cx="762552" cy="703416"/>
              <a:chOff x="886705" y="1322704"/>
              <a:chExt cx="2300058" cy="2121691"/>
            </a:xfrm>
          </p:grpSpPr>
          <p:grpSp>
            <p:nvGrpSpPr>
              <p:cNvPr id="160" name="グループ化 159">
                <a:extLst>
                  <a:ext uri="{FF2B5EF4-FFF2-40B4-BE49-F238E27FC236}">
                    <a16:creationId xmlns:a16="http://schemas.microsoft.com/office/drawing/2014/main" id="{6DD24328-C3F1-4108-AAC5-730ACCC3C19D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64" name="楕円 29">
                  <a:extLst>
                    <a:ext uri="{FF2B5EF4-FFF2-40B4-BE49-F238E27FC236}">
                      <a16:creationId xmlns:a16="http://schemas.microsoft.com/office/drawing/2014/main" id="{004D2CC2-BFF0-42AA-9E20-28855FA36FE5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" name="フリーフォーム: 図形 164">
                  <a:extLst>
                    <a:ext uri="{FF2B5EF4-FFF2-40B4-BE49-F238E27FC236}">
                      <a16:creationId xmlns:a16="http://schemas.microsoft.com/office/drawing/2014/main" id="{8249928F-39B1-47BB-AB37-14BCFFCCA03C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66" name="フリーフォーム: 図形 165">
                  <a:extLst>
                    <a:ext uri="{FF2B5EF4-FFF2-40B4-BE49-F238E27FC236}">
                      <a16:creationId xmlns:a16="http://schemas.microsoft.com/office/drawing/2014/main" id="{280011EB-004B-4903-B70F-AA76BC9B4854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61" name="グループ化 160">
                <a:extLst>
                  <a:ext uri="{FF2B5EF4-FFF2-40B4-BE49-F238E27FC236}">
                    <a16:creationId xmlns:a16="http://schemas.microsoft.com/office/drawing/2014/main" id="{F44ACFFB-7454-43CD-A202-D05F44E7C70A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62" name="楕円 96">
                  <a:extLst>
                    <a:ext uri="{FF2B5EF4-FFF2-40B4-BE49-F238E27FC236}">
                      <a16:creationId xmlns:a16="http://schemas.microsoft.com/office/drawing/2014/main" id="{BC1B667D-38B7-4E32-903B-4F7099EF4F81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3" name="楕円 162">
                  <a:extLst>
                    <a:ext uri="{FF2B5EF4-FFF2-40B4-BE49-F238E27FC236}">
                      <a16:creationId xmlns:a16="http://schemas.microsoft.com/office/drawing/2014/main" id="{E524CBE6-8C04-4E47-9321-EF24FCAE4EB4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67" name="グループ化 166">
              <a:extLst>
                <a:ext uri="{FF2B5EF4-FFF2-40B4-BE49-F238E27FC236}">
                  <a16:creationId xmlns:a16="http://schemas.microsoft.com/office/drawing/2014/main" id="{9D992DE0-9B0B-4289-9040-ECF062A71DE5}"/>
                </a:ext>
              </a:extLst>
            </p:cNvPr>
            <p:cNvGrpSpPr/>
            <p:nvPr/>
          </p:nvGrpSpPr>
          <p:grpSpPr>
            <a:xfrm>
              <a:off x="6750102" y="1660665"/>
              <a:ext cx="762552" cy="703416"/>
              <a:chOff x="886705" y="1322704"/>
              <a:chExt cx="2300058" cy="2121691"/>
            </a:xfrm>
          </p:grpSpPr>
          <p:grpSp>
            <p:nvGrpSpPr>
              <p:cNvPr id="168" name="グループ化 167">
                <a:extLst>
                  <a:ext uri="{FF2B5EF4-FFF2-40B4-BE49-F238E27FC236}">
                    <a16:creationId xmlns:a16="http://schemas.microsoft.com/office/drawing/2014/main" id="{91AD5A8F-5A67-479B-BE81-C73C0DBDAF91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72" name="楕円 29">
                  <a:extLst>
                    <a:ext uri="{FF2B5EF4-FFF2-40B4-BE49-F238E27FC236}">
                      <a16:creationId xmlns:a16="http://schemas.microsoft.com/office/drawing/2014/main" id="{CA44EFDD-62A1-46E5-8C7A-51E2F65527DD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3" name="フリーフォーム: 図形 172">
                  <a:extLst>
                    <a:ext uri="{FF2B5EF4-FFF2-40B4-BE49-F238E27FC236}">
                      <a16:creationId xmlns:a16="http://schemas.microsoft.com/office/drawing/2014/main" id="{4299203A-E16B-45DE-ACAD-07FD8AC623E2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74" name="フリーフォーム: 図形 173">
                  <a:extLst>
                    <a:ext uri="{FF2B5EF4-FFF2-40B4-BE49-F238E27FC236}">
                      <a16:creationId xmlns:a16="http://schemas.microsoft.com/office/drawing/2014/main" id="{4AC878BD-F64B-471C-99EE-56FA6EA6CFFC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69" name="グループ化 168">
                <a:extLst>
                  <a:ext uri="{FF2B5EF4-FFF2-40B4-BE49-F238E27FC236}">
                    <a16:creationId xmlns:a16="http://schemas.microsoft.com/office/drawing/2014/main" id="{DF6B925D-663B-4CF5-BB18-0C74F63AFAB9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70" name="楕円 96">
                  <a:extLst>
                    <a:ext uri="{FF2B5EF4-FFF2-40B4-BE49-F238E27FC236}">
                      <a16:creationId xmlns:a16="http://schemas.microsoft.com/office/drawing/2014/main" id="{DF86B6E7-B8EF-4F00-A173-22B8A5F6D526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1" name="楕円 170">
                  <a:extLst>
                    <a:ext uri="{FF2B5EF4-FFF2-40B4-BE49-F238E27FC236}">
                      <a16:creationId xmlns:a16="http://schemas.microsoft.com/office/drawing/2014/main" id="{7A4F5EFE-D0AB-469E-97FC-93AB03A2F88D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75" name="グループ化 174">
              <a:extLst>
                <a:ext uri="{FF2B5EF4-FFF2-40B4-BE49-F238E27FC236}">
                  <a16:creationId xmlns:a16="http://schemas.microsoft.com/office/drawing/2014/main" id="{D6D98DD1-CFF6-45D0-A2DF-075E9845BFC3}"/>
                </a:ext>
              </a:extLst>
            </p:cNvPr>
            <p:cNvGrpSpPr/>
            <p:nvPr/>
          </p:nvGrpSpPr>
          <p:grpSpPr>
            <a:xfrm>
              <a:off x="8260065" y="1900084"/>
              <a:ext cx="762552" cy="703416"/>
              <a:chOff x="886705" y="1322704"/>
              <a:chExt cx="2300058" cy="2121691"/>
            </a:xfrm>
          </p:grpSpPr>
          <p:grpSp>
            <p:nvGrpSpPr>
              <p:cNvPr id="176" name="グループ化 175">
                <a:extLst>
                  <a:ext uri="{FF2B5EF4-FFF2-40B4-BE49-F238E27FC236}">
                    <a16:creationId xmlns:a16="http://schemas.microsoft.com/office/drawing/2014/main" id="{B19EEE37-3B28-494B-B113-1A85F0EF5FEA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80" name="楕円 29">
                  <a:extLst>
                    <a:ext uri="{FF2B5EF4-FFF2-40B4-BE49-F238E27FC236}">
                      <a16:creationId xmlns:a16="http://schemas.microsoft.com/office/drawing/2014/main" id="{99F91C45-2F3F-4933-97AC-B5741BFC163C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1" name="フリーフォーム: 図形 180">
                  <a:extLst>
                    <a:ext uri="{FF2B5EF4-FFF2-40B4-BE49-F238E27FC236}">
                      <a16:creationId xmlns:a16="http://schemas.microsoft.com/office/drawing/2014/main" id="{BD92B1AC-4CF7-42C2-B247-1492FAA7DA5F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82" name="フリーフォーム: 図形 181">
                  <a:extLst>
                    <a:ext uri="{FF2B5EF4-FFF2-40B4-BE49-F238E27FC236}">
                      <a16:creationId xmlns:a16="http://schemas.microsoft.com/office/drawing/2014/main" id="{6EF8CF95-124C-4E53-8926-8C74F5A3A7B6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77" name="グループ化 176">
                <a:extLst>
                  <a:ext uri="{FF2B5EF4-FFF2-40B4-BE49-F238E27FC236}">
                    <a16:creationId xmlns:a16="http://schemas.microsoft.com/office/drawing/2014/main" id="{5816D03D-9E89-44B6-979D-17394A960E93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78" name="楕円 96">
                  <a:extLst>
                    <a:ext uri="{FF2B5EF4-FFF2-40B4-BE49-F238E27FC236}">
                      <a16:creationId xmlns:a16="http://schemas.microsoft.com/office/drawing/2014/main" id="{91061093-2CFB-4BCE-B2F2-8551D91E61A9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" name="楕円 178">
                  <a:extLst>
                    <a:ext uri="{FF2B5EF4-FFF2-40B4-BE49-F238E27FC236}">
                      <a16:creationId xmlns:a16="http://schemas.microsoft.com/office/drawing/2014/main" id="{6D3B892A-D43F-4138-98BB-12AB9195826C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83" name="グループ化 182">
              <a:extLst>
                <a:ext uri="{FF2B5EF4-FFF2-40B4-BE49-F238E27FC236}">
                  <a16:creationId xmlns:a16="http://schemas.microsoft.com/office/drawing/2014/main" id="{D9853F9B-F687-4CE2-9DF9-AD9BC0159857}"/>
                </a:ext>
              </a:extLst>
            </p:cNvPr>
            <p:cNvGrpSpPr/>
            <p:nvPr/>
          </p:nvGrpSpPr>
          <p:grpSpPr>
            <a:xfrm>
              <a:off x="7515984" y="1747694"/>
              <a:ext cx="762552" cy="703416"/>
              <a:chOff x="886705" y="1322704"/>
              <a:chExt cx="2300058" cy="2121691"/>
            </a:xfrm>
          </p:grpSpPr>
          <p:grpSp>
            <p:nvGrpSpPr>
              <p:cNvPr id="184" name="グループ化 183">
                <a:extLst>
                  <a:ext uri="{FF2B5EF4-FFF2-40B4-BE49-F238E27FC236}">
                    <a16:creationId xmlns:a16="http://schemas.microsoft.com/office/drawing/2014/main" id="{9F23C80A-C13E-4D06-A0BB-5BBA76FF6D8C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88" name="楕円 29">
                  <a:extLst>
                    <a:ext uri="{FF2B5EF4-FFF2-40B4-BE49-F238E27FC236}">
                      <a16:creationId xmlns:a16="http://schemas.microsoft.com/office/drawing/2014/main" id="{8A1ABF96-F2FC-49D2-8320-C0F69BC7CADE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9" name="フリーフォーム: 図形 188">
                  <a:extLst>
                    <a:ext uri="{FF2B5EF4-FFF2-40B4-BE49-F238E27FC236}">
                      <a16:creationId xmlns:a16="http://schemas.microsoft.com/office/drawing/2014/main" id="{0E0348DD-B4FC-45F3-83D9-1443F000C6DA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90" name="フリーフォーム: 図形 189">
                  <a:extLst>
                    <a:ext uri="{FF2B5EF4-FFF2-40B4-BE49-F238E27FC236}">
                      <a16:creationId xmlns:a16="http://schemas.microsoft.com/office/drawing/2014/main" id="{F3549FF5-9FD1-4355-92FB-DCDA7E35C0B6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85" name="グループ化 184">
                <a:extLst>
                  <a:ext uri="{FF2B5EF4-FFF2-40B4-BE49-F238E27FC236}">
                    <a16:creationId xmlns:a16="http://schemas.microsoft.com/office/drawing/2014/main" id="{62401ACB-317E-4316-B3ED-00C862AACBF0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86" name="楕円 96">
                  <a:extLst>
                    <a:ext uri="{FF2B5EF4-FFF2-40B4-BE49-F238E27FC236}">
                      <a16:creationId xmlns:a16="http://schemas.microsoft.com/office/drawing/2014/main" id="{1F2D4C42-EFF0-4D5B-A01A-FC72ECCA9486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7" name="楕円 186">
                  <a:extLst>
                    <a:ext uri="{FF2B5EF4-FFF2-40B4-BE49-F238E27FC236}">
                      <a16:creationId xmlns:a16="http://schemas.microsoft.com/office/drawing/2014/main" id="{62551AF5-5D95-437F-9353-B88E17F96601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91" name="グループ化 190">
              <a:extLst>
                <a:ext uri="{FF2B5EF4-FFF2-40B4-BE49-F238E27FC236}">
                  <a16:creationId xmlns:a16="http://schemas.microsoft.com/office/drawing/2014/main" id="{857F0F7B-0E19-497C-92B3-F48B75F975C9}"/>
                </a:ext>
              </a:extLst>
            </p:cNvPr>
            <p:cNvGrpSpPr/>
            <p:nvPr/>
          </p:nvGrpSpPr>
          <p:grpSpPr>
            <a:xfrm>
              <a:off x="7008322" y="2135294"/>
              <a:ext cx="762552" cy="703416"/>
              <a:chOff x="886705" y="1322704"/>
              <a:chExt cx="2300058" cy="2121691"/>
            </a:xfrm>
          </p:grpSpPr>
          <p:grpSp>
            <p:nvGrpSpPr>
              <p:cNvPr id="192" name="グループ化 191">
                <a:extLst>
                  <a:ext uri="{FF2B5EF4-FFF2-40B4-BE49-F238E27FC236}">
                    <a16:creationId xmlns:a16="http://schemas.microsoft.com/office/drawing/2014/main" id="{C7A88186-FBFE-421F-8EE8-1AD8A450C5A1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196" name="楕円 29">
                  <a:extLst>
                    <a:ext uri="{FF2B5EF4-FFF2-40B4-BE49-F238E27FC236}">
                      <a16:creationId xmlns:a16="http://schemas.microsoft.com/office/drawing/2014/main" id="{BBD9794C-F6F7-4EE4-9822-A0B23BACDAB1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7" name="フリーフォーム: 図形 196">
                  <a:extLst>
                    <a:ext uri="{FF2B5EF4-FFF2-40B4-BE49-F238E27FC236}">
                      <a16:creationId xmlns:a16="http://schemas.microsoft.com/office/drawing/2014/main" id="{E0B29065-8F78-4955-8904-A2A4CA29C376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98" name="フリーフォーム: 図形 197">
                  <a:extLst>
                    <a:ext uri="{FF2B5EF4-FFF2-40B4-BE49-F238E27FC236}">
                      <a16:creationId xmlns:a16="http://schemas.microsoft.com/office/drawing/2014/main" id="{D9648D96-7C0D-4897-AC9A-B37058EDA705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93" name="グループ化 192">
                <a:extLst>
                  <a:ext uri="{FF2B5EF4-FFF2-40B4-BE49-F238E27FC236}">
                    <a16:creationId xmlns:a16="http://schemas.microsoft.com/office/drawing/2014/main" id="{BC60FD74-9DBE-4CE1-92EE-5502F9F368F7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194" name="楕円 96">
                  <a:extLst>
                    <a:ext uri="{FF2B5EF4-FFF2-40B4-BE49-F238E27FC236}">
                      <a16:creationId xmlns:a16="http://schemas.microsoft.com/office/drawing/2014/main" id="{52046F07-5A25-47F7-AD63-D8EC6FD07818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5" name="楕円 194">
                  <a:extLst>
                    <a:ext uri="{FF2B5EF4-FFF2-40B4-BE49-F238E27FC236}">
                      <a16:creationId xmlns:a16="http://schemas.microsoft.com/office/drawing/2014/main" id="{9908AA57-7B3C-437E-8620-5F109E36FEB2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99" name="グループ化 198">
              <a:extLst>
                <a:ext uri="{FF2B5EF4-FFF2-40B4-BE49-F238E27FC236}">
                  <a16:creationId xmlns:a16="http://schemas.microsoft.com/office/drawing/2014/main" id="{10F4D236-8336-4F98-9096-022DF03EA6CF}"/>
                </a:ext>
              </a:extLst>
            </p:cNvPr>
            <p:cNvGrpSpPr/>
            <p:nvPr/>
          </p:nvGrpSpPr>
          <p:grpSpPr>
            <a:xfrm rot="388555">
              <a:off x="7787557" y="2242645"/>
              <a:ext cx="762552" cy="703416"/>
              <a:chOff x="886705" y="1322704"/>
              <a:chExt cx="2300058" cy="2121691"/>
            </a:xfrm>
          </p:grpSpPr>
          <p:grpSp>
            <p:nvGrpSpPr>
              <p:cNvPr id="200" name="グループ化 199">
                <a:extLst>
                  <a:ext uri="{FF2B5EF4-FFF2-40B4-BE49-F238E27FC236}">
                    <a16:creationId xmlns:a16="http://schemas.microsoft.com/office/drawing/2014/main" id="{7B511A87-99B8-46E4-8596-8752326E58BD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204" name="楕円 29">
                  <a:extLst>
                    <a:ext uri="{FF2B5EF4-FFF2-40B4-BE49-F238E27FC236}">
                      <a16:creationId xmlns:a16="http://schemas.microsoft.com/office/drawing/2014/main" id="{77923AC0-8F70-4251-B142-FEFDC63A8DC1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" name="フリーフォーム: 図形 204">
                  <a:extLst>
                    <a:ext uri="{FF2B5EF4-FFF2-40B4-BE49-F238E27FC236}">
                      <a16:creationId xmlns:a16="http://schemas.microsoft.com/office/drawing/2014/main" id="{BD5151AD-9709-4E97-96A4-6AA9237D18AD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206" name="フリーフォーム: 図形 205">
                  <a:extLst>
                    <a:ext uri="{FF2B5EF4-FFF2-40B4-BE49-F238E27FC236}">
                      <a16:creationId xmlns:a16="http://schemas.microsoft.com/office/drawing/2014/main" id="{BBE532B5-8D41-4E98-87E4-81F0B19CC282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201" name="グループ化 200">
                <a:extLst>
                  <a:ext uri="{FF2B5EF4-FFF2-40B4-BE49-F238E27FC236}">
                    <a16:creationId xmlns:a16="http://schemas.microsoft.com/office/drawing/2014/main" id="{C4884EF0-EC30-473F-AA54-17ABAAC84E5D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202" name="楕円 96">
                  <a:extLst>
                    <a:ext uri="{FF2B5EF4-FFF2-40B4-BE49-F238E27FC236}">
                      <a16:creationId xmlns:a16="http://schemas.microsoft.com/office/drawing/2014/main" id="{C08F1F7C-ABDF-4A53-991E-FE7D64473422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" name="楕円 202">
                  <a:extLst>
                    <a:ext uri="{FF2B5EF4-FFF2-40B4-BE49-F238E27FC236}">
                      <a16:creationId xmlns:a16="http://schemas.microsoft.com/office/drawing/2014/main" id="{22A7BDCE-BB10-4EA1-9FC0-7E50D4B9531F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07" name="グループ化 206">
              <a:extLst>
                <a:ext uri="{FF2B5EF4-FFF2-40B4-BE49-F238E27FC236}">
                  <a16:creationId xmlns:a16="http://schemas.microsoft.com/office/drawing/2014/main" id="{CF6AF9E7-4697-4324-823B-FEB26B54A1EC}"/>
                </a:ext>
              </a:extLst>
            </p:cNvPr>
            <p:cNvGrpSpPr/>
            <p:nvPr/>
          </p:nvGrpSpPr>
          <p:grpSpPr>
            <a:xfrm>
              <a:off x="6614602" y="2072802"/>
              <a:ext cx="2605086" cy="1109541"/>
              <a:chOff x="3650457" y="2109787"/>
              <a:chExt cx="2605086" cy="1109541"/>
            </a:xfrm>
            <a:solidFill>
              <a:schemeClr val="accent4">
                <a:lumMod val="60000"/>
                <a:lumOff val="40000"/>
              </a:schemeClr>
            </a:solidFill>
          </p:grpSpPr>
          <p:sp>
            <p:nvSpPr>
              <p:cNvPr id="208" name="フリーフォーム: 図形 207">
                <a:extLst>
                  <a:ext uri="{FF2B5EF4-FFF2-40B4-BE49-F238E27FC236}">
                    <a16:creationId xmlns:a16="http://schemas.microsoft.com/office/drawing/2014/main" id="{287FA904-5077-478D-B0F9-016DFB448C44}"/>
                  </a:ext>
                </a:extLst>
              </p:cNvPr>
              <p:cNvSpPr/>
              <p:nvPr/>
            </p:nvSpPr>
            <p:spPr>
              <a:xfrm>
                <a:off x="3779034" y="2481624"/>
                <a:ext cx="2339252" cy="737704"/>
              </a:xfrm>
              <a:custGeom>
                <a:avLst/>
                <a:gdLst>
                  <a:gd name="connsiteX0" fmla="*/ 0 w 2339252"/>
                  <a:gd name="connsiteY0" fmla="*/ 0 h 737704"/>
                  <a:gd name="connsiteX1" fmla="*/ 22738 w 2339252"/>
                  <a:gd name="connsiteY1" fmla="*/ 37923 h 737704"/>
                  <a:gd name="connsiteX2" fmla="*/ 1177748 w 2339252"/>
                  <a:gd name="connsiteY2" fmla="*/ 505257 h 737704"/>
                  <a:gd name="connsiteX3" fmla="*/ 2332759 w 2339252"/>
                  <a:gd name="connsiteY3" fmla="*/ 37923 h 737704"/>
                  <a:gd name="connsiteX4" fmla="*/ 2339252 w 2339252"/>
                  <a:gd name="connsiteY4" fmla="*/ 27093 h 737704"/>
                  <a:gd name="connsiteX5" fmla="*/ 2310257 w 2339252"/>
                  <a:gd name="connsiteY5" fmla="*/ 111204 h 737704"/>
                  <a:gd name="connsiteX6" fmla="*/ 1173966 w 2339252"/>
                  <a:gd name="connsiteY6" fmla="*/ 737487 h 737704"/>
                  <a:gd name="connsiteX7" fmla="*/ 37676 w 2339252"/>
                  <a:gd name="connsiteY7" fmla="*/ 107632 h 7377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339252" h="737704">
                    <a:moveTo>
                      <a:pt x="0" y="0"/>
                    </a:moveTo>
                    <a:lnTo>
                      <a:pt x="22738" y="37923"/>
                    </a:lnTo>
                    <a:cubicBezTo>
                      <a:pt x="213032" y="312555"/>
                      <a:pt x="658524" y="505257"/>
                      <a:pt x="1177748" y="505257"/>
                    </a:cubicBezTo>
                    <a:cubicBezTo>
                      <a:pt x="1696973" y="505257"/>
                      <a:pt x="2142464" y="312555"/>
                      <a:pt x="2332759" y="37923"/>
                    </a:cubicBezTo>
                    <a:lnTo>
                      <a:pt x="2339252" y="27093"/>
                    </a:lnTo>
                    <a:lnTo>
                      <a:pt x="2310257" y="111204"/>
                    </a:lnTo>
                    <a:cubicBezTo>
                      <a:pt x="2157390" y="442392"/>
                      <a:pt x="1776358" y="747012"/>
                      <a:pt x="1173966" y="737487"/>
                    </a:cubicBezTo>
                    <a:cubicBezTo>
                      <a:pt x="571575" y="727962"/>
                      <a:pt x="190542" y="432867"/>
                      <a:pt x="37676" y="107632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09" name="フリーフォーム: 図形 208">
                <a:extLst>
                  <a:ext uri="{FF2B5EF4-FFF2-40B4-BE49-F238E27FC236}">
                    <a16:creationId xmlns:a16="http://schemas.microsoft.com/office/drawing/2014/main" id="{180C07EB-3A51-4C02-AAB8-FE1EA64E7B70}"/>
                  </a:ext>
                </a:extLst>
              </p:cNvPr>
              <p:cNvSpPr/>
              <p:nvPr/>
            </p:nvSpPr>
            <p:spPr>
              <a:xfrm>
                <a:off x="3798094" y="2534613"/>
                <a:ext cx="2297359" cy="677522"/>
              </a:xfrm>
              <a:custGeom>
                <a:avLst/>
                <a:gdLst>
                  <a:gd name="connsiteX0" fmla="*/ 1068955 w 2297359"/>
                  <a:gd name="connsiteY0" fmla="*/ 613270 h 677522"/>
                  <a:gd name="connsiteX1" fmla="*/ 1027579 w 2297359"/>
                  <a:gd name="connsiteY1" fmla="*/ 635695 h 677522"/>
                  <a:gd name="connsiteX2" fmla="*/ 1068954 w 2297359"/>
                  <a:gd name="connsiteY2" fmla="*/ 658119 h 677522"/>
                  <a:gd name="connsiteX3" fmla="*/ 1110329 w 2297359"/>
                  <a:gd name="connsiteY3" fmla="*/ 635694 h 677522"/>
                  <a:gd name="connsiteX4" fmla="*/ 960240 w 2297359"/>
                  <a:gd name="connsiteY4" fmla="*/ 613270 h 677522"/>
                  <a:gd name="connsiteX5" fmla="*/ 918865 w 2297359"/>
                  <a:gd name="connsiteY5" fmla="*/ 635695 h 677522"/>
                  <a:gd name="connsiteX6" fmla="*/ 960240 w 2297359"/>
                  <a:gd name="connsiteY6" fmla="*/ 658120 h 677522"/>
                  <a:gd name="connsiteX7" fmla="*/ 1001617 w 2297359"/>
                  <a:gd name="connsiteY7" fmla="*/ 635695 h 677522"/>
                  <a:gd name="connsiteX8" fmla="*/ 1395097 w 2297359"/>
                  <a:gd name="connsiteY8" fmla="*/ 613270 h 677522"/>
                  <a:gd name="connsiteX9" fmla="*/ 1353722 w 2297359"/>
                  <a:gd name="connsiteY9" fmla="*/ 635694 h 677522"/>
                  <a:gd name="connsiteX10" fmla="*/ 1395098 w 2297359"/>
                  <a:gd name="connsiteY10" fmla="*/ 658119 h 677522"/>
                  <a:gd name="connsiteX11" fmla="*/ 1436472 w 2297359"/>
                  <a:gd name="connsiteY11" fmla="*/ 635695 h 677522"/>
                  <a:gd name="connsiteX12" fmla="*/ 1286383 w 2297359"/>
                  <a:gd name="connsiteY12" fmla="*/ 613270 h 677522"/>
                  <a:gd name="connsiteX13" fmla="*/ 1245007 w 2297359"/>
                  <a:gd name="connsiteY13" fmla="*/ 635694 h 677522"/>
                  <a:gd name="connsiteX14" fmla="*/ 1286382 w 2297359"/>
                  <a:gd name="connsiteY14" fmla="*/ 658119 h 677522"/>
                  <a:gd name="connsiteX15" fmla="*/ 1327758 w 2297359"/>
                  <a:gd name="connsiteY15" fmla="*/ 635694 h 677522"/>
                  <a:gd name="connsiteX16" fmla="*/ 1177668 w 2297359"/>
                  <a:gd name="connsiteY16" fmla="*/ 613270 h 677522"/>
                  <a:gd name="connsiteX17" fmla="*/ 1136293 w 2297359"/>
                  <a:gd name="connsiteY17" fmla="*/ 635695 h 677522"/>
                  <a:gd name="connsiteX18" fmla="*/ 1177668 w 2297359"/>
                  <a:gd name="connsiteY18" fmla="*/ 658119 h 677522"/>
                  <a:gd name="connsiteX19" fmla="*/ 1219044 w 2297359"/>
                  <a:gd name="connsiteY19" fmla="*/ 635694 h 677522"/>
                  <a:gd name="connsiteX20" fmla="*/ 1123311 w 2297359"/>
                  <a:gd name="connsiteY20" fmla="*/ 583810 h 677522"/>
                  <a:gd name="connsiteX21" fmla="*/ 1081937 w 2297359"/>
                  <a:gd name="connsiteY21" fmla="*/ 606234 h 677522"/>
                  <a:gd name="connsiteX22" fmla="*/ 1123311 w 2297359"/>
                  <a:gd name="connsiteY22" fmla="*/ 628658 h 677522"/>
                  <a:gd name="connsiteX23" fmla="*/ 1164686 w 2297359"/>
                  <a:gd name="connsiteY23" fmla="*/ 606234 h 677522"/>
                  <a:gd name="connsiteX24" fmla="*/ 1014598 w 2297359"/>
                  <a:gd name="connsiteY24" fmla="*/ 583810 h 677522"/>
                  <a:gd name="connsiteX25" fmla="*/ 973222 w 2297359"/>
                  <a:gd name="connsiteY25" fmla="*/ 606234 h 677522"/>
                  <a:gd name="connsiteX26" fmla="*/ 1014598 w 2297359"/>
                  <a:gd name="connsiteY26" fmla="*/ 628659 h 677522"/>
                  <a:gd name="connsiteX27" fmla="*/ 1055973 w 2297359"/>
                  <a:gd name="connsiteY27" fmla="*/ 606234 h 677522"/>
                  <a:gd name="connsiteX28" fmla="*/ 905884 w 2297359"/>
                  <a:gd name="connsiteY28" fmla="*/ 583810 h 677522"/>
                  <a:gd name="connsiteX29" fmla="*/ 864508 w 2297359"/>
                  <a:gd name="connsiteY29" fmla="*/ 606234 h 677522"/>
                  <a:gd name="connsiteX30" fmla="*/ 905883 w 2297359"/>
                  <a:gd name="connsiteY30" fmla="*/ 628659 h 677522"/>
                  <a:gd name="connsiteX31" fmla="*/ 947258 w 2297359"/>
                  <a:gd name="connsiteY31" fmla="*/ 606234 h 677522"/>
                  <a:gd name="connsiteX32" fmla="*/ 797174 w 2297359"/>
                  <a:gd name="connsiteY32" fmla="*/ 583810 h 677522"/>
                  <a:gd name="connsiteX33" fmla="*/ 755798 w 2297359"/>
                  <a:gd name="connsiteY33" fmla="*/ 606234 h 677522"/>
                  <a:gd name="connsiteX34" fmla="*/ 797175 w 2297359"/>
                  <a:gd name="connsiteY34" fmla="*/ 628659 h 677522"/>
                  <a:gd name="connsiteX35" fmla="*/ 838545 w 2297359"/>
                  <a:gd name="connsiteY35" fmla="*/ 606235 h 677522"/>
                  <a:gd name="connsiteX36" fmla="*/ 1558168 w 2297359"/>
                  <a:gd name="connsiteY36" fmla="*/ 583809 h 677522"/>
                  <a:gd name="connsiteX37" fmla="*/ 1516792 w 2297359"/>
                  <a:gd name="connsiteY37" fmla="*/ 606234 h 677522"/>
                  <a:gd name="connsiteX38" fmla="*/ 1558168 w 2297359"/>
                  <a:gd name="connsiteY38" fmla="*/ 628658 h 677522"/>
                  <a:gd name="connsiteX39" fmla="*/ 1599543 w 2297359"/>
                  <a:gd name="connsiteY39" fmla="*/ 606234 h 677522"/>
                  <a:gd name="connsiteX40" fmla="*/ 1449454 w 2297359"/>
                  <a:gd name="connsiteY40" fmla="*/ 583809 h 677522"/>
                  <a:gd name="connsiteX41" fmla="*/ 1408078 w 2297359"/>
                  <a:gd name="connsiteY41" fmla="*/ 606234 h 677522"/>
                  <a:gd name="connsiteX42" fmla="*/ 1449454 w 2297359"/>
                  <a:gd name="connsiteY42" fmla="*/ 628659 h 677522"/>
                  <a:gd name="connsiteX43" fmla="*/ 1490829 w 2297359"/>
                  <a:gd name="connsiteY43" fmla="*/ 606234 h 677522"/>
                  <a:gd name="connsiteX44" fmla="*/ 1340740 w 2297359"/>
                  <a:gd name="connsiteY44" fmla="*/ 583809 h 677522"/>
                  <a:gd name="connsiteX45" fmla="*/ 1299364 w 2297359"/>
                  <a:gd name="connsiteY45" fmla="*/ 606234 h 677522"/>
                  <a:gd name="connsiteX46" fmla="*/ 1340740 w 2297359"/>
                  <a:gd name="connsiteY46" fmla="*/ 628658 h 677522"/>
                  <a:gd name="connsiteX47" fmla="*/ 1382115 w 2297359"/>
                  <a:gd name="connsiteY47" fmla="*/ 606234 h 677522"/>
                  <a:gd name="connsiteX48" fmla="*/ 1232026 w 2297359"/>
                  <a:gd name="connsiteY48" fmla="*/ 583809 h 677522"/>
                  <a:gd name="connsiteX49" fmla="*/ 1190651 w 2297359"/>
                  <a:gd name="connsiteY49" fmla="*/ 606234 h 677522"/>
                  <a:gd name="connsiteX50" fmla="*/ 1232026 w 2297359"/>
                  <a:gd name="connsiteY50" fmla="*/ 628658 h 677522"/>
                  <a:gd name="connsiteX51" fmla="*/ 1273401 w 2297359"/>
                  <a:gd name="connsiteY51" fmla="*/ 606234 h 677522"/>
                  <a:gd name="connsiteX52" fmla="*/ 742818 w 2297359"/>
                  <a:gd name="connsiteY52" fmla="*/ 554349 h 677522"/>
                  <a:gd name="connsiteX53" fmla="*/ 701441 w 2297359"/>
                  <a:gd name="connsiteY53" fmla="*/ 576773 h 677522"/>
                  <a:gd name="connsiteX54" fmla="*/ 742818 w 2297359"/>
                  <a:gd name="connsiteY54" fmla="*/ 599198 h 677522"/>
                  <a:gd name="connsiteX55" fmla="*/ 784193 w 2297359"/>
                  <a:gd name="connsiteY55" fmla="*/ 576773 h 677522"/>
                  <a:gd name="connsiteX56" fmla="*/ 1068955 w 2297359"/>
                  <a:gd name="connsiteY56" fmla="*/ 554349 h 677522"/>
                  <a:gd name="connsiteX57" fmla="*/ 1027579 w 2297359"/>
                  <a:gd name="connsiteY57" fmla="*/ 576773 h 677522"/>
                  <a:gd name="connsiteX58" fmla="*/ 1068955 w 2297359"/>
                  <a:gd name="connsiteY58" fmla="*/ 599198 h 677522"/>
                  <a:gd name="connsiteX59" fmla="*/ 1110330 w 2297359"/>
                  <a:gd name="connsiteY59" fmla="*/ 576773 h 677522"/>
                  <a:gd name="connsiteX60" fmla="*/ 960240 w 2297359"/>
                  <a:gd name="connsiteY60" fmla="*/ 554349 h 677522"/>
                  <a:gd name="connsiteX61" fmla="*/ 918865 w 2297359"/>
                  <a:gd name="connsiteY61" fmla="*/ 576773 h 677522"/>
                  <a:gd name="connsiteX62" fmla="*/ 960240 w 2297359"/>
                  <a:gd name="connsiteY62" fmla="*/ 599198 h 677522"/>
                  <a:gd name="connsiteX63" fmla="*/ 1001616 w 2297359"/>
                  <a:gd name="connsiteY63" fmla="*/ 576773 h 677522"/>
                  <a:gd name="connsiteX64" fmla="*/ 1612526 w 2297359"/>
                  <a:gd name="connsiteY64" fmla="*/ 554348 h 677522"/>
                  <a:gd name="connsiteX65" fmla="*/ 1571150 w 2297359"/>
                  <a:gd name="connsiteY65" fmla="*/ 576773 h 677522"/>
                  <a:gd name="connsiteX66" fmla="*/ 1612525 w 2297359"/>
                  <a:gd name="connsiteY66" fmla="*/ 599198 h 677522"/>
                  <a:gd name="connsiteX67" fmla="*/ 1653901 w 2297359"/>
                  <a:gd name="connsiteY67" fmla="*/ 576773 h 677522"/>
                  <a:gd name="connsiteX68" fmla="*/ 1395097 w 2297359"/>
                  <a:gd name="connsiteY68" fmla="*/ 554348 h 677522"/>
                  <a:gd name="connsiteX69" fmla="*/ 1353721 w 2297359"/>
                  <a:gd name="connsiteY69" fmla="*/ 576773 h 677522"/>
                  <a:gd name="connsiteX70" fmla="*/ 1395096 w 2297359"/>
                  <a:gd name="connsiteY70" fmla="*/ 599198 h 677522"/>
                  <a:gd name="connsiteX71" fmla="*/ 1436472 w 2297359"/>
                  <a:gd name="connsiteY71" fmla="*/ 576773 h 677522"/>
                  <a:gd name="connsiteX72" fmla="*/ 1286382 w 2297359"/>
                  <a:gd name="connsiteY72" fmla="*/ 554348 h 677522"/>
                  <a:gd name="connsiteX73" fmla="*/ 1245008 w 2297359"/>
                  <a:gd name="connsiteY73" fmla="*/ 576773 h 677522"/>
                  <a:gd name="connsiteX74" fmla="*/ 1286383 w 2297359"/>
                  <a:gd name="connsiteY74" fmla="*/ 599198 h 677522"/>
                  <a:gd name="connsiteX75" fmla="*/ 1327758 w 2297359"/>
                  <a:gd name="connsiteY75" fmla="*/ 576773 h 677522"/>
                  <a:gd name="connsiteX76" fmla="*/ 1177669 w 2297359"/>
                  <a:gd name="connsiteY76" fmla="*/ 554348 h 677522"/>
                  <a:gd name="connsiteX77" fmla="*/ 1136293 w 2297359"/>
                  <a:gd name="connsiteY77" fmla="*/ 576773 h 677522"/>
                  <a:gd name="connsiteX78" fmla="*/ 1177668 w 2297359"/>
                  <a:gd name="connsiteY78" fmla="*/ 599198 h 677522"/>
                  <a:gd name="connsiteX79" fmla="*/ 1219044 w 2297359"/>
                  <a:gd name="connsiteY79" fmla="*/ 576773 h 677522"/>
                  <a:gd name="connsiteX80" fmla="*/ 851526 w 2297359"/>
                  <a:gd name="connsiteY80" fmla="*/ 554348 h 677522"/>
                  <a:gd name="connsiteX81" fmla="*/ 810150 w 2297359"/>
                  <a:gd name="connsiteY81" fmla="*/ 576773 h 677522"/>
                  <a:gd name="connsiteX82" fmla="*/ 851527 w 2297359"/>
                  <a:gd name="connsiteY82" fmla="*/ 599199 h 677522"/>
                  <a:gd name="connsiteX83" fmla="*/ 892901 w 2297359"/>
                  <a:gd name="connsiteY83" fmla="*/ 576773 h 677522"/>
                  <a:gd name="connsiteX84" fmla="*/ 1503811 w 2297359"/>
                  <a:gd name="connsiteY84" fmla="*/ 554348 h 677522"/>
                  <a:gd name="connsiteX85" fmla="*/ 1462435 w 2297359"/>
                  <a:gd name="connsiteY85" fmla="*/ 576773 h 677522"/>
                  <a:gd name="connsiteX86" fmla="*/ 1503810 w 2297359"/>
                  <a:gd name="connsiteY86" fmla="*/ 599198 h 677522"/>
                  <a:gd name="connsiteX87" fmla="*/ 1545186 w 2297359"/>
                  <a:gd name="connsiteY87" fmla="*/ 576773 h 677522"/>
                  <a:gd name="connsiteX88" fmla="*/ 1232026 w 2297359"/>
                  <a:gd name="connsiteY88" fmla="*/ 524888 h 677522"/>
                  <a:gd name="connsiteX89" fmla="*/ 1190651 w 2297359"/>
                  <a:gd name="connsiteY89" fmla="*/ 547313 h 677522"/>
                  <a:gd name="connsiteX90" fmla="*/ 1232026 w 2297359"/>
                  <a:gd name="connsiteY90" fmla="*/ 569737 h 677522"/>
                  <a:gd name="connsiteX91" fmla="*/ 1273400 w 2297359"/>
                  <a:gd name="connsiteY91" fmla="*/ 547313 h 677522"/>
                  <a:gd name="connsiteX92" fmla="*/ 1014598 w 2297359"/>
                  <a:gd name="connsiteY92" fmla="*/ 524888 h 677522"/>
                  <a:gd name="connsiteX93" fmla="*/ 973222 w 2297359"/>
                  <a:gd name="connsiteY93" fmla="*/ 547313 h 677522"/>
                  <a:gd name="connsiteX94" fmla="*/ 1014598 w 2297359"/>
                  <a:gd name="connsiteY94" fmla="*/ 569737 h 677522"/>
                  <a:gd name="connsiteX95" fmla="*/ 1055973 w 2297359"/>
                  <a:gd name="connsiteY95" fmla="*/ 547313 h 677522"/>
                  <a:gd name="connsiteX96" fmla="*/ 797175 w 2297359"/>
                  <a:gd name="connsiteY96" fmla="*/ 524888 h 677522"/>
                  <a:gd name="connsiteX97" fmla="*/ 755800 w 2297359"/>
                  <a:gd name="connsiteY97" fmla="*/ 547313 h 677522"/>
                  <a:gd name="connsiteX98" fmla="*/ 797173 w 2297359"/>
                  <a:gd name="connsiteY98" fmla="*/ 569738 h 677522"/>
                  <a:gd name="connsiteX99" fmla="*/ 838544 w 2297359"/>
                  <a:gd name="connsiteY99" fmla="*/ 547313 h 677522"/>
                  <a:gd name="connsiteX100" fmla="*/ 688457 w 2297359"/>
                  <a:gd name="connsiteY100" fmla="*/ 524888 h 677522"/>
                  <a:gd name="connsiteX101" fmla="*/ 647082 w 2297359"/>
                  <a:gd name="connsiteY101" fmla="*/ 547313 h 677522"/>
                  <a:gd name="connsiteX102" fmla="*/ 688459 w 2297359"/>
                  <a:gd name="connsiteY102" fmla="*/ 569738 h 677522"/>
                  <a:gd name="connsiteX103" fmla="*/ 729835 w 2297359"/>
                  <a:gd name="connsiteY103" fmla="*/ 547313 h 677522"/>
                  <a:gd name="connsiteX104" fmla="*/ 1340740 w 2297359"/>
                  <a:gd name="connsiteY104" fmla="*/ 524888 h 677522"/>
                  <a:gd name="connsiteX105" fmla="*/ 1299364 w 2297359"/>
                  <a:gd name="connsiteY105" fmla="*/ 547313 h 677522"/>
                  <a:gd name="connsiteX106" fmla="*/ 1340739 w 2297359"/>
                  <a:gd name="connsiteY106" fmla="*/ 569737 h 677522"/>
                  <a:gd name="connsiteX107" fmla="*/ 1382115 w 2297359"/>
                  <a:gd name="connsiteY107" fmla="*/ 547312 h 677522"/>
                  <a:gd name="connsiteX108" fmla="*/ 1123312 w 2297359"/>
                  <a:gd name="connsiteY108" fmla="*/ 524888 h 677522"/>
                  <a:gd name="connsiteX109" fmla="*/ 1081937 w 2297359"/>
                  <a:gd name="connsiteY109" fmla="*/ 547313 h 677522"/>
                  <a:gd name="connsiteX110" fmla="*/ 1123312 w 2297359"/>
                  <a:gd name="connsiteY110" fmla="*/ 569738 h 677522"/>
                  <a:gd name="connsiteX111" fmla="*/ 1164687 w 2297359"/>
                  <a:gd name="connsiteY111" fmla="*/ 547313 h 677522"/>
                  <a:gd name="connsiteX112" fmla="*/ 1666883 w 2297359"/>
                  <a:gd name="connsiteY112" fmla="*/ 524887 h 677522"/>
                  <a:gd name="connsiteX113" fmla="*/ 1625507 w 2297359"/>
                  <a:gd name="connsiteY113" fmla="*/ 547313 h 677522"/>
                  <a:gd name="connsiteX114" fmla="*/ 1666882 w 2297359"/>
                  <a:gd name="connsiteY114" fmla="*/ 569737 h 677522"/>
                  <a:gd name="connsiteX115" fmla="*/ 1708258 w 2297359"/>
                  <a:gd name="connsiteY115" fmla="*/ 547312 h 677522"/>
                  <a:gd name="connsiteX116" fmla="*/ 1558168 w 2297359"/>
                  <a:gd name="connsiteY116" fmla="*/ 524887 h 677522"/>
                  <a:gd name="connsiteX117" fmla="*/ 1516792 w 2297359"/>
                  <a:gd name="connsiteY117" fmla="*/ 547312 h 677522"/>
                  <a:gd name="connsiteX118" fmla="*/ 1558168 w 2297359"/>
                  <a:gd name="connsiteY118" fmla="*/ 569737 h 677522"/>
                  <a:gd name="connsiteX119" fmla="*/ 1599543 w 2297359"/>
                  <a:gd name="connsiteY119" fmla="*/ 547313 h 677522"/>
                  <a:gd name="connsiteX120" fmla="*/ 1449454 w 2297359"/>
                  <a:gd name="connsiteY120" fmla="*/ 524887 h 677522"/>
                  <a:gd name="connsiteX121" fmla="*/ 1408078 w 2297359"/>
                  <a:gd name="connsiteY121" fmla="*/ 547313 h 677522"/>
                  <a:gd name="connsiteX122" fmla="*/ 1449453 w 2297359"/>
                  <a:gd name="connsiteY122" fmla="*/ 569737 h 677522"/>
                  <a:gd name="connsiteX123" fmla="*/ 1490829 w 2297359"/>
                  <a:gd name="connsiteY123" fmla="*/ 547312 h 677522"/>
                  <a:gd name="connsiteX124" fmla="*/ 905882 w 2297359"/>
                  <a:gd name="connsiteY124" fmla="*/ 524887 h 677522"/>
                  <a:gd name="connsiteX125" fmla="*/ 864508 w 2297359"/>
                  <a:gd name="connsiteY125" fmla="*/ 547313 h 677522"/>
                  <a:gd name="connsiteX126" fmla="*/ 905883 w 2297359"/>
                  <a:gd name="connsiteY126" fmla="*/ 569738 h 677522"/>
                  <a:gd name="connsiteX127" fmla="*/ 947258 w 2297359"/>
                  <a:gd name="connsiteY127" fmla="*/ 547313 h 677522"/>
                  <a:gd name="connsiteX128" fmla="*/ 634101 w 2297359"/>
                  <a:gd name="connsiteY128" fmla="*/ 495429 h 677522"/>
                  <a:gd name="connsiteX129" fmla="*/ 592729 w 2297359"/>
                  <a:gd name="connsiteY129" fmla="*/ 517853 h 677522"/>
                  <a:gd name="connsiteX130" fmla="*/ 634099 w 2297359"/>
                  <a:gd name="connsiteY130" fmla="*/ 540277 h 677522"/>
                  <a:gd name="connsiteX131" fmla="*/ 675474 w 2297359"/>
                  <a:gd name="connsiteY131" fmla="*/ 517852 h 677522"/>
                  <a:gd name="connsiteX132" fmla="*/ 1286383 w 2297359"/>
                  <a:gd name="connsiteY132" fmla="*/ 495427 h 677522"/>
                  <a:gd name="connsiteX133" fmla="*/ 1245008 w 2297359"/>
                  <a:gd name="connsiteY133" fmla="*/ 517852 h 677522"/>
                  <a:gd name="connsiteX134" fmla="*/ 1286382 w 2297359"/>
                  <a:gd name="connsiteY134" fmla="*/ 540277 h 677522"/>
                  <a:gd name="connsiteX135" fmla="*/ 1327758 w 2297359"/>
                  <a:gd name="connsiteY135" fmla="*/ 517852 h 677522"/>
                  <a:gd name="connsiteX136" fmla="*/ 1177669 w 2297359"/>
                  <a:gd name="connsiteY136" fmla="*/ 495427 h 677522"/>
                  <a:gd name="connsiteX137" fmla="*/ 1136294 w 2297359"/>
                  <a:gd name="connsiteY137" fmla="*/ 517852 h 677522"/>
                  <a:gd name="connsiteX138" fmla="*/ 1177669 w 2297359"/>
                  <a:gd name="connsiteY138" fmla="*/ 540277 h 677522"/>
                  <a:gd name="connsiteX139" fmla="*/ 1219044 w 2297359"/>
                  <a:gd name="connsiteY139" fmla="*/ 517852 h 677522"/>
                  <a:gd name="connsiteX140" fmla="*/ 1068955 w 2297359"/>
                  <a:gd name="connsiteY140" fmla="*/ 495427 h 677522"/>
                  <a:gd name="connsiteX141" fmla="*/ 1027579 w 2297359"/>
                  <a:gd name="connsiteY141" fmla="*/ 517852 h 677522"/>
                  <a:gd name="connsiteX142" fmla="*/ 1068955 w 2297359"/>
                  <a:gd name="connsiteY142" fmla="*/ 540277 h 677522"/>
                  <a:gd name="connsiteX143" fmla="*/ 1110330 w 2297359"/>
                  <a:gd name="connsiteY143" fmla="*/ 517852 h 677522"/>
                  <a:gd name="connsiteX144" fmla="*/ 851526 w 2297359"/>
                  <a:gd name="connsiteY144" fmla="*/ 495427 h 677522"/>
                  <a:gd name="connsiteX145" fmla="*/ 810151 w 2297359"/>
                  <a:gd name="connsiteY145" fmla="*/ 517852 h 677522"/>
                  <a:gd name="connsiteX146" fmla="*/ 851526 w 2297359"/>
                  <a:gd name="connsiteY146" fmla="*/ 540277 h 677522"/>
                  <a:gd name="connsiteX147" fmla="*/ 892901 w 2297359"/>
                  <a:gd name="connsiteY147" fmla="*/ 517852 h 677522"/>
                  <a:gd name="connsiteX148" fmla="*/ 742818 w 2297359"/>
                  <a:gd name="connsiteY148" fmla="*/ 495427 h 677522"/>
                  <a:gd name="connsiteX149" fmla="*/ 701440 w 2297359"/>
                  <a:gd name="connsiteY149" fmla="*/ 517852 h 677522"/>
                  <a:gd name="connsiteX150" fmla="*/ 742816 w 2297359"/>
                  <a:gd name="connsiteY150" fmla="*/ 540277 h 677522"/>
                  <a:gd name="connsiteX151" fmla="*/ 784194 w 2297359"/>
                  <a:gd name="connsiteY151" fmla="*/ 517852 h 677522"/>
                  <a:gd name="connsiteX152" fmla="*/ 1721240 w 2297359"/>
                  <a:gd name="connsiteY152" fmla="*/ 495427 h 677522"/>
                  <a:gd name="connsiteX153" fmla="*/ 1679865 w 2297359"/>
                  <a:gd name="connsiteY153" fmla="*/ 517852 h 677522"/>
                  <a:gd name="connsiteX154" fmla="*/ 1721240 w 2297359"/>
                  <a:gd name="connsiteY154" fmla="*/ 540276 h 677522"/>
                  <a:gd name="connsiteX155" fmla="*/ 1762615 w 2297359"/>
                  <a:gd name="connsiteY155" fmla="*/ 517852 h 677522"/>
                  <a:gd name="connsiteX156" fmla="*/ 1612525 w 2297359"/>
                  <a:gd name="connsiteY156" fmla="*/ 495427 h 677522"/>
                  <a:gd name="connsiteX157" fmla="*/ 1571150 w 2297359"/>
                  <a:gd name="connsiteY157" fmla="*/ 517852 h 677522"/>
                  <a:gd name="connsiteX158" fmla="*/ 1612525 w 2297359"/>
                  <a:gd name="connsiteY158" fmla="*/ 540277 h 677522"/>
                  <a:gd name="connsiteX159" fmla="*/ 1653901 w 2297359"/>
                  <a:gd name="connsiteY159" fmla="*/ 517852 h 677522"/>
                  <a:gd name="connsiteX160" fmla="*/ 1503811 w 2297359"/>
                  <a:gd name="connsiteY160" fmla="*/ 495427 h 677522"/>
                  <a:gd name="connsiteX161" fmla="*/ 1462436 w 2297359"/>
                  <a:gd name="connsiteY161" fmla="*/ 517852 h 677522"/>
                  <a:gd name="connsiteX162" fmla="*/ 1503810 w 2297359"/>
                  <a:gd name="connsiteY162" fmla="*/ 540276 h 677522"/>
                  <a:gd name="connsiteX163" fmla="*/ 1545186 w 2297359"/>
                  <a:gd name="connsiteY163" fmla="*/ 517851 h 677522"/>
                  <a:gd name="connsiteX164" fmla="*/ 1395097 w 2297359"/>
                  <a:gd name="connsiteY164" fmla="*/ 495427 h 677522"/>
                  <a:gd name="connsiteX165" fmla="*/ 1353722 w 2297359"/>
                  <a:gd name="connsiteY165" fmla="*/ 517852 h 677522"/>
                  <a:gd name="connsiteX166" fmla="*/ 1395096 w 2297359"/>
                  <a:gd name="connsiteY166" fmla="*/ 540277 h 677522"/>
                  <a:gd name="connsiteX167" fmla="*/ 1436472 w 2297359"/>
                  <a:gd name="connsiteY167" fmla="*/ 517851 h 677522"/>
                  <a:gd name="connsiteX168" fmla="*/ 960240 w 2297359"/>
                  <a:gd name="connsiteY168" fmla="*/ 495427 h 677522"/>
                  <a:gd name="connsiteX169" fmla="*/ 918865 w 2297359"/>
                  <a:gd name="connsiteY169" fmla="*/ 517852 h 677522"/>
                  <a:gd name="connsiteX170" fmla="*/ 960241 w 2297359"/>
                  <a:gd name="connsiteY170" fmla="*/ 540277 h 677522"/>
                  <a:gd name="connsiteX171" fmla="*/ 1001616 w 2297359"/>
                  <a:gd name="connsiteY171" fmla="*/ 517852 h 677522"/>
                  <a:gd name="connsiteX172" fmla="*/ 688460 w 2297359"/>
                  <a:gd name="connsiteY172" fmla="*/ 465967 h 677522"/>
                  <a:gd name="connsiteX173" fmla="*/ 647082 w 2297359"/>
                  <a:gd name="connsiteY173" fmla="*/ 488392 h 677522"/>
                  <a:gd name="connsiteX174" fmla="*/ 688458 w 2297359"/>
                  <a:gd name="connsiteY174" fmla="*/ 510816 h 677522"/>
                  <a:gd name="connsiteX175" fmla="*/ 729835 w 2297359"/>
                  <a:gd name="connsiteY175" fmla="*/ 488391 h 677522"/>
                  <a:gd name="connsiteX176" fmla="*/ 579743 w 2297359"/>
                  <a:gd name="connsiteY176" fmla="*/ 465967 h 677522"/>
                  <a:gd name="connsiteX177" fmla="*/ 538370 w 2297359"/>
                  <a:gd name="connsiteY177" fmla="*/ 488392 h 677522"/>
                  <a:gd name="connsiteX178" fmla="*/ 579747 w 2297359"/>
                  <a:gd name="connsiteY178" fmla="*/ 510817 h 677522"/>
                  <a:gd name="connsiteX179" fmla="*/ 621121 w 2297359"/>
                  <a:gd name="connsiteY179" fmla="*/ 488392 h 677522"/>
                  <a:gd name="connsiteX180" fmla="*/ 905884 w 2297359"/>
                  <a:gd name="connsiteY180" fmla="*/ 465967 h 677522"/>
                  <a:gd name="connsiteX181" fmla="*/ 864508 w 2297359"/>
                  <a:gd name="connsiteY181" fmla="*/ 488392 h 677522"/>
                  <a:gd name="connsiteX182" fmla="*/ 905883 w 2297359"/>
                  <a:gd name="connsiteY182" fmla="*/ 510816 h 677522"/>
                  <a:gd name="connsiteX183" fmla="*/ 947258 w 2297359"/>
                  <a:gd name="connsiteY183" fmla="*/ 488391 h 677522"/>
                  <a:gd name="connsiteX184" fmla="*/ 797174 w 2297359"/>
                  <a:gd name="connsiteY184" fmla="*/ 465967 h 677522"/>
                  <a:gd name="connsiteX185" fmla="*/ 755802 w 2297359"/>
                  <a:gd name="connsiteY185" fmla="*/ 488392 h 677522"/>
                  <a:gd name="connsiteX186" fmla="*/ 797174 w 2297359"/>
                  <a:gd name="connsiteY186" fmla="*/ 510816 h 677522"/>
                  <a:gd name="connsiteX187" fmla="*/ 838545 w 2297359"/>
                  <a:gd name="connsiteY187" fmla="*/ 488392 h 677522"/>
                  <a:gd name="connsiteX188" fmla="*/ 1775598 w 2297359"/>
                  <a:gd name="connsiteY188" fmla="*/ 465966 h 677522"/>
                  <a:gd name="connsiteX189" fmla="*/ 1734222 w 2297359"/>
                  <a:gd name="connsiteY189" fmla="*/ 488391 h 677522"/>
                  <a:gd name="connsiteX190" fmla="*/ 1775596 w 2297359"/>
                  <a:gd name="connsiteY190" fmla="*/ 510815 h 677522"/>
                  <a:gd name="connsiteX191" fmla="*/ 1816972 w 2297359"/>
                  <a:gd name="connsiteY191" fmla="*/ 488391 h 677522"/>
                  <a:gd name="connsiteX192" fmla="*/ 1558168 w 2297359"/>
                  <a:gd name="connsiteY192" fmla="*/ 465966 h 677522"/>
                  <a:gd name="connsiteX193" fmla="*/ 1516792 w 2297359"/>
                  <a:gd name="connsiteY193" fmla="*/ 488391 h 677522"/>
                  <a:gd name="connsiteX194" fmla="*/ 1558168 w 2297359"/>
                  <a:gd name="connsiteY194" fmla="*/ 510816 h 677522"/>
                  <a:gd name="connsiteX195" fmla="*/ 1599543 w 2297359"/>
                  <a:gd name="connsiteY195" fmla="*/ 488390 h 677522"/>
                  <a:gd name="connsiteX196" fmla="*/ 1449454 w 2297359"/>
                  <a:gd name="connsiteY196" fmla="*/ 465966 h 677522"/>
                  <a:gd name="connsiteX197" fmla="*/ 1408079 w 2297359"/>
                  <a:gd name="connsiteY197" fmla="*/ 488391 h 677522"/>
                  <a:gd name="connsiteX198" fmla="*/ 1449454 w 2297359"/>
                  <a:gd name="connsiteY198" fmla="*/ 510816 h 677522"/>
                  <a:gd name="connsiteX199" fmla="*/ 1490829 w 2297359"/>
                  <a:gd name="connsiteY199" fmla="*/ 488390 h 677522"/>
                  <a:gd name="connsiteX200" fmla="*/ 1340740 w 2297359"/>
                  <a:gd name="connsiteY200" fmla="*/ 465966 h 677522"/>
                  <a:gd name="connsiteX201" fmla="*/ 1299365 w 2297359"/>
                  <a:gd name="connsiteY201" fmla="*/ 488391 h 677522"/>
                  <a:gd name="connsiteX202" fmla="*/ 1340739 w 2297359"/>
                  <a:gd name="connsiteY202" fmla="*/ 510816 h 677522"/>
                  <a:gd name="connsiteX203" fmla="*/ 1382116 w 2297359"/>
                  <a:gd name="connsiteY203" fmla="*/ 488390 h 677522"/>
                  <a:gd name="connsiteX204" fmla="*/ 1014597 w 2297359"/>
                  <a:gd name="connsiteY204" fmla="*/ 465966 h 677522"/>
                  <a:gd name="connsiteX205" fmla="*/ 973222 w 2297359"/>
                  <a:gd name="connsiteY205" fmla="*/ 488391 h 677522"/>
                  <a:gd name="connsiteX206" fmla="*/ 1014598 w 2297359"/>
                  <a:gd name="connsiteY206" fmla="*/ 510816 h 677522"/>
                  <a:gd name="connsiteX207" fmla="*/ 1055973 w 2297359"/>
                  <a:gd name="connsiteY207" fmla="*/ 488391 h 677522"/>
                  <a:gd name="connsiteX208" fmla="*/ 1666883 w 2297359"/>
                  <a:gd name="connsiteY208" fmla="*/ 465966 h 677522"/>
                  <a:gd name="connsiteX209" fmla="*/ 1625507 w 2297359"/>
                  <a:gd name="connsiteY209" fmla="*/ 488390 h 677522"/>
                  <a:gd name="connsiteX210" fmla="*/ 1666883 w 2297359"/>
                  <a:gd name="connsiteY210" fmla="*/ 510816 h 677522"/>
                  <a:gd name="connsiteX211" fmla="*/ 1708258 w 2297359"/>
                  <a:gd name="connsiteY211" fmla="*/ 488390 h 677522"/>
                  <a:gd name="connsiteX212" fmla="*/ 742818 w 2297359"/>
                  <a:gd name="connsiteY212" fmla="*/ 436507 h 677522"/>
                  <a:gd name="connsiteX213" fmla="*/ 701444 w 2297359"/>
                  <a:gd name="connsiteY213" fmla="*/ 458931 h 677522"/>
                  <a:gd name="connsiteX214" fmla="*/ 742818 w 2297359"/>
                  <a:gd name="connsiteY214" fmla="*/ 481355 h 677522"/>
                  <a:gd name="connsiteX215" fmla="*/ 784193 w 2297359"/>
                  <a:gd name="connsiteY215" fmla="*/ 458930 h 677522"/>
                  <a:gd name="connsiteX216" fmla="*/ 525389 w 2297359"/>
                  <a:gd name="connsiteY216" fmla="*/ 436507 h 677522"/>
                  <a:gd name="connsiteX217" fmla="*/ 484015 w 2297359"/>
                  <a:gd name="connsiteY217" fmla="*/ 458931 h 677522"/>
                  <a:gd name="connsiteX218" fmla="*/ 525386 w 2297359"/>
                  <a:gd name="connsiteY218" fmla="*/ 481355 h 677522"/>
                  <a:gd name="connsiteX219" fmla="*/ 566763 w 2297359"/>
                  <a:gd name="connsiteY219" fmla="*/ 458931 h 677522"/>
                  <a:gd name="connsiteX220" fmla="*/ 634099 w 2297359"/>
                  <a:gd name="connsiteY220" fmla="*/ 436506 h 677522"/>
                  <a:gd name="connsiteX221" fmla="*/ 592727 w 2297359"/>
                  <a:gd name="connsiteY221" fmla="*/ 458931 h 677522"/>
                  <a:gd name="connsiteX222" fmla="*/ 634101 w 2297359"/>
                  <a:gd name="connsiteY222" fmla="*/ 481356 h 677522"/>
                  <a:gd name="connsiteX223" fmla="*/ 675477 w 2297359"/>
                  <a:gd name="connsiteY223" fmla="*/ 458931 h 677522"/>
                  <a:gd name="connsiteX224" fmla="*/ 1829954 w 2297359"/>
                  <a:gd name="connsiteY224" fmla="*/ 436505 h 677522"/>
                  <a:gd name="connsiteX225" fmla="*/ 1788579 w 2297359"/>
                  <a:gd name="connsiteY225" fmla="*/ 458930 h 677522"/>
                  <a:gd name="connsiteX226" fmla="*/ 1829954 w 2297359"/>
                  <a:gd name="connsiteY226" fmla="*/ 481355 h 677522"/>
                  <a:gd name="connsiteX227" fmla="*/ 1871330 w 2297359"/>
                  <a:gd name="connsiteY227" fmla="*/ 458930 h 677522"/>
                  <a:gd name="connsiteX228" fmla="*/ 1721240 w 2297359"/>
                  <a:gd name="connsiteY228" fmla="*/ 436505 h 677522"/>
                  <a:gd name="connsiteX229" fmla="*/ 1679864 w 2297359"/>
                  <a:gd name="connsiteY229" fmla="*/ 458930 h 677522"/>
                  <a:gd name="connsiteX230" fmla="*/ 1721240 w 2297359"/>
                  <a:gd name="connsiteY230" fmla="*/ 481355 h 677522"/>
                  <a:gd name="connsiteX231" fmla="*/ 1762615 w 2297359"/>
                  <a:gd name="connsiteY231" fmla="*/ 458930 h 677522"/>
                  <a:gd name="connsiteX232" fmla="*/ 1612526 w 2297359"/>
                  <a:gd name="connsiteY232" fmla="*/ 436505 h 677522"/>
                  <a:gd name="connsiteX233" fmla="*/ 1571150 w 2297359"/>
                  <a:gd name="connsiteY233" fmla="*/ 458930 h 677522"/>
                  <a:gd name="connsiteX234" fmla="*/ 1612525 w 2297359"/>
                  <a:gd name="connsiteY234" fmla="*/ 481355 h 677522"/>
                  <a:gd name="connsiteX235" fmla="*/ 1653901 w 2297359"/>
                  <a:gd name="connsiteY235" fmla="*/ 458930 h 677522"/>
                  <a:gd name="connsiteX236" fmla="*/ 579747 w 2297359"/>
                  <a:gd name="connsiteY236" fmla="*/ 407046 h 677522"/>
                  <a:gd name="connsiteX237" fmla="*/ 538370 w 2297359"/>
                  <a:gd name="connsiteY237" fmla="*/ 429471 h 677522"/>
                  <a:gd name="connsiteX238" fmla="*/ 579743 w 2297359"/>
                  <a:gd name="connsiteY238" fmla="*/ 451895 h 677522"/>
                  <a:gd name="connsiteX239" fmla="*/ 621118 w 2297359"/>
                  <a:gd name="connsiteY239" fmla="*/ 429470 h 677522"/>
                  <a:gd name="connsiteX240" fmla="*/ 471030 w 2297359"/>
                  <a:gd name="connsiteY240" fmla="*/ 407046 h 677522"/>
                  <a:gd name="connsiteX241" fmla="*/ 429656 w 2297359"/>
                  <a:gd name="connsiteY241" fmla="*/ 429470 h 677522"/>
                  <a:gd name="connsiteX242" fmla="*/ 471031 w 2297359"/>
                  <a:gd name="connsiteY242" fmla="*/ 451895 h 677522"/>
                  <a:gd name="connsiteX243" fmla="*/ 512407 w 2297359"/>
                  <a:gd name="connsiteY243" fmla="*/ 429471 h 677522"/>
                  <a:gd name="connsiteX244" fmla="*/ 1666882 w 2297359"/>
                  <a:gd name="connsiteY244" fmla="*/ 407045 h 677522"/>
                  <a:gd name="connsiteX245" fmla="*/ 1625507 w 2297359"/>
                  <a:gd name="connsiteY245" fmla="*/ 429469 h 677522"/>
                  <a:gd name="connsiteX246" fmla="*/ 1666882 w 2297359"/>
                  <a:gd name="connsiteY246" fmla="*/ 451894 h 677522"/>
                  <a:gd name="connsiteX247" fmla="*/ 1708258 w 2297359"/>
                  <a:gd name="connsiteY247" fmla="*/ 429469 h 677522"/>
                  <a:gd name="connsiteX248" fmla="*/ 1884312 w 2297359"/>
                  <a:gd name="connsiteY248" fmla="*/ 407044 h 677522"/>
                  <a:gd name="connsiteX249" fmla="*/ 1842936 w 2297359"/>
                  <a:gd name="connsiteY249" fmla="*/ 429469 h 677522"/>
                  <a:gd name="connsiteX250" fmla="*/ 1884310 w 2297359"/>
                  <a:gd name="connsiteY250" fmla="*/ 451894 h 677522"/>
                  <a:gd name="connsiteX251" fmla="*/ 1925686 w 2297359"/>
                  <a:gd name="connsiteY251" fmla="*/ 429469 h 677522"/>
                  <a:gd name="connsiteX252" fmla="*/ 1775597 w 2297359"/>
                  <a:gd name="connsiteY252" fmla="*/ 407044 h 677522"/>
                  <a:gd name="connsiteX253" fmla="*/ 1734222 w 2297359"/>
                  <a:gd name="connsiteY253" fmla="*/ 429469 h 677522"/>
                  <a:gd name="connsiteX254" fmla="*/ 1775597 w 2297359"/>
                  <a:gd name="connsiteY254" fmla="*/ 451894 h 677522"/>
                  <a:gd name="connsiteX255" fmla="*/ 1816972 w 2297359"/>
                  <a:gd name="connsiteY255" fmla="*/ 429469 h 677522"/>
                  <a:gd name="connsiteX256" fmla="*/ 416675 w 2297359"/>
                  <a:gd name="connsiteY256" fmla="*/ 377586 h 677522"/>
                  <a:gd name="connsiteX257" fmla="*/ 375303 w 2297359"/>
                  <a:gd name="connsiteY257" fmla="*/ 400010 h 677522"/>
                  <a:gd name="connsiteX258" fmla="*/ 416675 w 2297359"/>
                  <a:gd name="connsiteY258" fmla="*/ 422435 h 677522"/>
                  <a:gd name="connsiteX259" fmla="*/ 458050 w 2297359"/>
                  <a:gd name="connsiteY259" fmla="*/ 400010 h 677522"/>
                  <a:gd name="connsiteX260" fmla="*/ 525387 w 2297359"/>
                  <a:gd name="connsiteY260" fmla="*/ 377585 h 677522"/>
                  <a:gd name="connsiteX261" fmla="*/ 484013 w 2297359"/>
                  <a:gd name="connsiteY261" fmla="*/ 400010 h 677522"/>
                  <a:gd name="connsiteX262" fmla="*/ 525387 w 2297359"/>
                  <a:gd name="connsiteY262" fmla="*/ 422435 h 677522"/>
                  <a:gd name="connsiteX263" fmla="*/ 566763 w 2297359"/>
                  <a:gd name="connsiteY263" fmla="*/ 400010 h 677522"/>
                  <a:gd name="connsiteX264" fmla="*/ 1829954 w 2297359"/>
                  <a:gd name="connsiteY264" fmla="*/ 377584 h 677522"/>
                  <a:gd name="connsiteX265" fmla="*/ 1788578 w 2297359"/>
                  <a:gd name="connsiteY265" fmla="*/ 400009 h 677522"/>
                  <a:gd name="connsiteX266" fmla="*/ 1829954 w 2297359"/>
                  <a:gd name="connsiteY266" fmla="*/ 422434 h 677522"/>
                  <a:gd name="connsiteX267" fmla="*/ 1871330 w 2297359"/>
                  <a:gd name="connsiteY267" fmla="*/ 400009 h 677522"/>
                  <a:gd name="connsiteX268" fmla="*/ 1938669 w 2297359"/>
                  <a:gd name="connsiteY268" fmla="*/ 377584 h 677522"/>
                  <a:gd name="connsiteX269" fmla="*/ 1897294 w 2297359"/>
                  <a:gd name="connsiteY269" fmla="*/ 400008 h 677522"/>
                  <a:gd name="connsiteX270" fmla="*/ 1938669 w 2297359"/>
                  <a:gd name="connsiteY270" fmla="*/ 422433 h 677522"/>
                  <a:gd name="connsiteX271" fmla="*/ 1980044 w 2297359"/>
                  <a:gd name="connsiteY271" fmla="*/ 400008 h 677522"/>
                  <a:gd name="connsiteX272" fmla="*/ 362320 w 2297359"/>
                  <a:gd name="connsiteY272" fmla="*/ 348125 h 677522"/>
                  <a:gd name="connsiteX273" fmla="*/ 320945 w 2297359"/>
                  <a:gd name="connsiteY273" fmla="*/ 370549 h 677522"/>
                  <a:gd name="connsiteX274" fmla="*/ 362321 w 2297359"/>
                  <a:gd name="connsiteY274" fmla="*/ 392974 h 677522"/>
                  <a:gd name="connsiteX275" fmla="*/ 403694 w 2297359"/>
                  <a:gd name="connsiteY275" fmla="*/ 370550 h 677522"/>
                  <a:gd name="connsiteX276" fmla="*/ 471035 w 2297359"/>
                  <a:gd name="connsiteY276" fmla="*/ 348125 h 677522"/>
                  <a:gd name="connsiteX277" fmla="*/ 429656 w 2297359"/>
                  <a:gd name="connsiteY277" fmla="*/ 370550 h 677522"/>
                  <a:gd name="connsiteX278" fmla="*/ 471030 w 2297359"/>
                  <a:gd name="connsiteY278" fmla="*/ 392974 h 677522"/>
                  <a:gd name="connsiteX279" fmla="*/ 512407 w 2297359"/>
                  <a:gd name="connsiteY279" fmla="*/ 370549 h 677522"/>
                  <a:gd name="connsiteX280" fmla="*/ 1884311 w 2297359"/>
                  <a:gd name="connsiteY280" fmla="*/ 348123 h 677522"/>
                  <a:gd name="connsiteX281" fmla="*/ 1842936 w 2297359"/>
                  <a:gd name="connsiteY281" fmla="*/ 370548 h 677522"/>
                  <a:gd name="connsiteX282" fmla="*/ 1884312 w 2297359"/>
                  <a:gd name="connsiteY282" fmla="*/ 392973 h 677522"/>
                  <a:gd name="connsiteX283" fmla="*/ 1925688 w 2297359"/>
                  <a:gd name="connsiteY283" fmla="*/ 370548 h 677522"/>
                  <a:gd name="connsiteX284" fmla="*/ 1993026 w 2297359"/>
                  <a:gd name="connsiteY284" fmla="*/ 348123 h 677522"/>
                  <a:gd name="connsiteX285" fmla="*/ 1951650 w 2297359"/>
                  <a:gd name="connsiteY285" fmla="*/ 370548 h 677522"/>
                  <a:gd name="connsiteX286" fmla="*/ 1993026 w 2297359"/>
                  <a:gd name="connsiteY286" fmla="*/ 392973 h 677522"/>
                  <a:gd name="connsiteX287" fmla="*/ 2034402 w 2297359"/>
                  <a:gd name="connsiteY287" fmla="*/ 370548 h 677522"/>
                  <a:gd name="connsiteX288" fmla="*/ 307961 w 2297359"/>
                  <a:gd name="connsiteY288" fmla="*/ 318665 h 677522"/>
                  <a:gd name="connsiteX289" fmla="*/ 266586 w 2297359"/>
                  <a:gd name="connsiteY289" fmla="*/ 341089 h 677522"/>
                  <a:gd name="connsiteX290" fmla="*/ 307962 w 2297359"/>
                  <a:gd name="connsiteY290" fmla="*/ 363513 h 677522"/>
                  <a:gd name="connsiteX291" fmla="*/ 349336 w 2297359"/>
                  <a:gd name="connsiteY291" fmla="*/ 341089 h 677522"/>
                  <a:gd name="connsiteX292" fmla="*/ 1938668 w 2297359"/>
                  <a:gd name="connsiteY292" fmla="*/ 318663 h 677522"/>
                  <a:gd name="connsiteX293" fmla="*/ 1897293 w 2297359"/>
                  <a:gd name="connsiteY293" fmla="*/ 341088 h 677522"/>
                  <a:gd name="connsiteX294" fmla="*/ 1938669 w 2297359"/>
                  <a:gd name="connsiteY294" fmla="*/ 363512 h 677522"/>
                  <a:gd name="connsiteX295" fmla="*/ 1980044 w 2297359"/>
                  <a:gd name="connsiteY295" fmla="*/ 341087 h 677522"/>
                  <a:gd name="connsiteX296" fmla="*/ 253603 w 2297359"/>
                  <a:gd name="connsiteY296" fmla="*/ 289204 h 677522"/>
                  <a:gd name="connsiteX297" fmla="*/ 212230 w 2297359"/>
                  <a:gd name="connsiteY297" fmla="*/ 311628 h 677522"/>
                  <a:gd name="connsiteX298" fmla="*/ 253606 w 2297359"/>
                  <a:gd name="connsiteY298" fmla="*/ 334053 h 677522"/>
                  <a:gd name="connsiteX299" fmla="*/ 294980 w 2297359"/>
                  <a:gd name="connsiteY299" fmla="*/ 311629 h 677522"/>
                  <a:gd name="connsiteX300" fmla="*/ 1993026 w 2297359"/>
                  <a:gd name="connsiteY300" fmla="*/ 289202 h 677522"/>
                  <a:gd name="connsiteX301" fmla="*/ 1951650 w 2297359"/>
                  <a:gd name="connsiteY301" fmla="*/ 311627 h 677522"/>
                  <a:gd name="connsiteX302" fmla="*/ 1993027 w 2297359"/>
                  <a:gd name="connsiteY302" fmla="*/ 334052 h 677522"/>
                  <a:gd name="connsiteX303" fmla="*/ 2034402 w 2297359"/>
                  <a:gd name="connsiteY303" fmla="*/ 311627 h 677522"/>
                  <a:gd name="connsiteX304" fmla="*/ 2047383 w 2297359"/>
                  <a:gd name="connsiteY304" fmla="*/ 259742 h 677522"/>
                  <a:gd name="connsiteX305" fmla="*/ 2006008 w 2297359"/>
                  <a:gd name="connsiteY305" fmla="*/ 282166 h 677522"/>
                  <a:gd name="connsiteX306" fmla="*/ 2047384 w 2297359"/>
                  <a:gd name="connsiteY306" fmla="*/ 304591 h 677522"/>
                  <a:gd name="connsiteX307" fmla="*/ 2088759 w 2297359"/>
                  <a:gd name="connsiteY307" fmla="*/ 282167 h 677522"/>
                  <a:gd name="connsiteX308" fmla="*/ 2101741 w 2297359"/>
                  <a:gd name="connsiteY308" fmla="*/ 230281 h 677522"/>
                  <a:gd name="connsiteX309" fmla="*/ 2060365 w 2297359"/>
                  <a:gd name="connsiteY309" fmla="*/ 252706 h 677522"/>
                  <a:gd name="connsiteX310" fmla="*/ 2101740 w 2297359"/>
                  <a:gd name="connsiteY310" fmla="*/ 275131 h 677522"/>
                  <a:gd name="connsiteX311" fmla="*/ 2143116 w 2297359"/>
                  <a:gd name="connsiteY311" fmla="*/ 252706 h 677522"/>
                  <a:gd name="connsiteX312" fmla="*/ 49430 w 2297359"/>
                  <a:gd name="connsiteY312" fmla="*/ 105552 h 677522"/>
                  <a:gd name="connsiteX313" fmla="*/ 90533 w 2297359"/>
                  <a:gd name="connsiteY313" fmla="*/ 127829 h 677522"/>
                  <a:gd name="connsiteX314" fmla="*/ 105840 w 2297359"/>
                  <a:gd name="connsiteY314" fmla="*/ 119532 h 677522"/>
                  <a:gd name="connsiteX315" fmla="*/ 115887 w 2297359"/>
                  <a:gd name="connsiteY315" fmla="*/ 128159 h 677522"/>
                  <a:gd name="connsiteX316" fmla="*/ 103515 w 2297359"/>
                  <a:gd name="connsiteY316" fmla="*/ 134865 h 677522"/>
                  <a:gd name="connsiteX317" fmla="*/ 144887 w 2297359"/>
                  <a:gd name="connsiteY317" fmla="*/ 157290 h 677522"/>
                  <a:gd name="connsiteX318" fmla="*/ 147909 w 2297359"/>
                  <a:gd name="connsiteY318" fmla="*/ 155652 h 677522"/>
                  <a:gd name="connsiteX319" fmla="*/ 157957 w 2297359"/>
                  <a:gd name="connsiteY319" fmla="*/ 164279 h 677522"/>
                  <a:gd name="connsiteX320" fmla="*/ 157870 w 2297359"/>
                  <a:gd name="connsiteY320" fmla="*/ 164326 h 677522"/>
                  <a:gd name="connsiteX321" fmla="*/ 158254 w 2297359"/>
                  <a:gd name="connsiteY321" fmla="*/ 164534 h 677522"/>
                  <a:gd name="connsiteX322" fmla="*/ 189436 w 2297359"/>
                  <a:gd name="connsiteY322" fmla="*/ 191307 h 677522"/>
                  <a:gd name="connsiteX323" fmla="*/ 232151 w 2297359"/>
                  <a:gd name="connsiteY323" fmla="*/ 218656 h 677522"/>
                  <a:gd name="connsiteX324" fmla="*/ 199247 w 2297359"/>
                  <a:gd name="connsiteY324" fmla="*/ 200822 h 677522"/>
                  <a:gd name="connsiteX325" fmla="*/ 157870 w 2297359"/>
                  <a:gd name="connsiteY325" fmla="*/ 223247 h 677522"/>
                  <a:gd name="connsiteX326" fmla="*/ 199245 w 2297359"/>
                  <a:gd name="connsiteY326" fmla="*/ 245672 h 677522"/>
                  <a:gd name="connsiteX327" fmla="*/ 239918 w 2297359"/>
                  <a:gd name="connsiteY327" fmla="*/ 223629 h 677522"/>
                  <a:gd name="connsiteX328" fmla="*/ 251821 w 2297359"/>
                  <a:gd name="connsiteY328" fmla="*/ 231250 h 677522"/>
                  <a:gd name="connsiteX329" fmla="*/ 212229 w 2297359"/>
                  <a:gd name="connsiteY329" fmla="*/ 252708 h 677522"/>
                  <a:gd name="connsiteX330" fmla="*/ 253603 w 2297359"/>
                  <a:gd name="connsiteY330" fmla="*/ 275133 h 677522"/>
                  <a:gd name="connsiteX331" fmla="*/ 289756 w 2297359"/>
                  <a:gd name="connsiteY331" fmla="*/ 255539 h 677522"/>
                  <a:gd name="connsiteX332" fmla="*/ 301659 w 2297359"/>
                  <a:gd name="connsiteY332" fmla="*/ 263160 h 677522"/>
                  <a:gd name="connsiteX333" fmla="*/ 266586 w 2297359"/>
                  <a:gd name="connsiteY333" fmla="*/ 282168 h 677522"/>
                  <a:gd name="connsiteX334" fmla="*/ 307961 w 2297359"/>
                  <a:gd name="connsiteY334" fmla="*/ 304593 h 677522"/>
                  <a:gd name="connsiteX335" fmla="*/ 343639 w 2297359"/>
                  <a:gd name="connsiteY335" fmla="*/ 285257 h 677522"/>
                  <a:gd name="connsiteX336" fmla="*/ 357414 w 2297359"/>
                  <a:gd name="connsiteY336" fmla="*/ 291863 h 677522"/>
                  <a:gd name="connsiteX337" fmla="*/ 320942 w 2297359"/>
                  <a:gd name="connsiteY337" fmla="*/ 311629 h 677522"/>
                  <a:gd name="connsiteX338" fmla="*/ 362320 w 2297359"/>
                  <a:gd name="connsiteY338" fmla="*/ 334053 h 677522"/>
                  <a:gd name="connsiteX339" fmla="*/ 401313 w 2297359"/>
                  <a:gd name="connsiteY339" fmla="*/ 312919 h 677522"/>
                  <a:gd name="connsiteX340" fmla="*/ 415087 w 2297359"/>
                  <a:gd name="connsiteY340" fmla="*/ 319525 h 677522"/>
                  <a:gd name="connsiteX341" fmla="*/ 375300 w 2297359"/>
                  <a:gd name="connsiteY341" fmla="*/ 341089 h 677522"/>
                  <a:gd name="connsiteX342" fmla="*/ 416675 w 2297359"/>
                  <a:gd name="connsiteY342" fmla="*/ 363514 h 677522"/>
                  <a:gd name="connsiteX343" fmla="*/ 458053 w 2297359"/>
                  <a:gd name="connsiteY343" fmla="*/ 341089 h 677522"/>
                  <a:gd name="connsiteX344" fmla="*/ 442704 w 2297359"/>
                  <a:gd name="connsiteY344" fmla="*/ 332771 h 677522"/>
                  <a:gd name="connsiteX345" fmla="*/ 455858 w 2297359"/>
                  <a:gd name="connsiteY345" fmla="*/ 339079 h 677522"/>
                  <a:gd name="connsiteX346" fmla="*/ 525179 w 2297359"/>
                  <a:gd name="connsiteY346" fmla="*/ 363401 h 677522"/>
                  <a:gd name="connsiteX347" fmla="*/ 525387 w 2297359"/>
                  <a:gd name="connsiteY347" fmla="*/ 363514 h 677522"/>
                  <a:gd name="connsiteX348" fmla="*/ 525431 w 2297359"/>
                  <a:gd name="connsiteY348" fmla="*/ 363490 h 677522"/>
                  <a:gd name="connsiteX349" fmla="*/ 541192 w 2297359"/>
                  <a:gd name="connsiteY349" fmla="*/ 369019 h 677522"/>
                  <a:gd name="connsiteX350" fmla="*/ 538370 w 2297359"/>
                  <a:gd name="connsiteY350" fmla="*/ 370549 h 677522"/>
                  <a:gd name="connsiteX351" fmla="*/ 579747 w 2297359"/>
                  <a:gd name="connsiteY351" fmla="*/ 392974 h 677522"/>
                  <a:gd name="connsiteX352" fmla="*/ 591425 w 2297359"/>
                  <a:gd name="connsiteY352" fmla="*/ 386644 h 677522"/>
                  <a:gd name="connsiteX353" fmla="*/ 607186 w 2297359"/>
                  <a:gd name="connsiteY353" fmla="*/ 392174 h 677522"/>
                  <a:gd name="connsiteX354" fmla="*/ 592729 w 2297359"/>
                  <a:gd name="connsiteY354" fmla="*/ 400010 h 677522"/>
                  <a:gd name="connsiteX355" fmla="*/ 634099 w 2297359"/>
                  <a:gd name="connsiteY355" fmla="*/ 422434 h 677522"/>
                  <a:gd name="connsiteX356" fmla="*/ 663643 w 2297359"/>
                  <a:gd name="connsiteY356" fmla="*/ 406422 h 677522"/>
                  <a:gd name="connsiteX357" fmla="*/ 681628 w 2297359"/>
                  <a:gd name="connsiteY357" fmla="*/ 410748 h 677522"/>
                  <a:gd name="connsiteX358" fmla="*/ 647082 w 2297359"/>
                  <a:gd name="connsiteY358" fmla="*/ 429470 h 677522"/>
                  <a:gd name="connsiteX359" fmla="*/ 688458 w 2297359"/>
                  <a:gd name="connsiteY359" fmla="*/ 451895 h 677522"/>
                  <a:gd name="connsiteX360" fmla="*/ 729836 w 2297359"/>
                  <a:gd name="connsiteY360" fmla="*/ 429471 h 677522"/>
                  <a:gd name="connsiteX361" fmla="*/ 706190 w 2297359"/>
                  <a:gd name="connsiteY361" fmla="*/ 416655 h 677522"/>
                  <a:gd name="connsiteX362" fmla="*/ 756931 w 2297359"/>
                  <a:gd name="connsiteY362" fmla="*/ 428859 h 677522"/>
                  <a:gd name="connsiteX363" fmla="*/ 755802 w 2297359"/>
                  <a:gd name="connsiteY363" fmla="*/ 429471 h 677522"/>
                  <a:gd name="connsiteX364" fmla="*/ 797173 w 2297359"/>
                  <a:gd name="connsiteY364" fmla="*/ 451895 h 677522"/>
                  <a:gd name="connsiteX365" fmla="*/ 818670 w 2297359"/>
                  <a:gd name="connsiteY365" fmla="*/ 440242 h 677522"/>
                  <a:gd name="connsiteX366" fmla="*/ 839282 w 2297359"/>
                  <a:gd name="connsiteY366" fmla="*/ 443142 h 677522"/>
                  <a:gd name="connsiteX367" fmla="*/ 810152 w 2297359"/>
                  <a:gd name="connsiteY367" fmla="*/ 458931 h 677522"/>
                  <a:gd name="connsiteX368" fmla="*/ 851526 w 2297359"/>
                  <a:gd name="connsiteY368" fmla="*/ 481356 h 677522"/>
                  <a:gd name="connsiteX369" fmla="*/ 892901 w 2297359"/>
                  <a:gd name="connsiteY369" fmla="*/ 458930 h 677522"/>
                  <a:gd name="connsiteX370" fmla="*/ 872356 w 2297359"/>
                  <a:gd name="connsiteY370" fmla="*/ 447795 h 677522"/>
                  <a:gd name="connsiteX371" fmla="*/ 925593 w 2297359"/>
                  <a:gd name="connsiteY371" fmla="*/ 455285 h 677522"/>
                  <a:gd name="connsiteX372" fmla="*/ 918866 w 2297359"/>
                  <a:gd name="connsiteY372" fmla="*/ 458931 h 677522"/>
                  <a:gd name="connsiteX373" fmla="*/ 960240 w 2297359"/>
                  <a:gd name="connsiteY373" fmla="*/ 481355 h 677522"/>
                  <a:gd name="connsiteX374" fmla="*/ 995383 w 2297359"/>
                  <a:gd name="connsiteY374" fmla="*/ 462308 h 677522"/>
                  <a:gd name="connsiteX375" fmla="*/ 1037392 w 2297359"/>
                  <a:gd name="connsiteY375" fmla="*/ 464249 h 677522"/>
                  <a:gd name="connsiteX376" fmla="*/ 1068955 w 2297359"/>
                  <a:gd name="connsiteY376" fmla="*/ 481356 h 677522"/>
                  <a:gd name="connsiteX377" fmla="*/ 1095562 w 2297359"/>
                  <a:gd name="connsiteY377" fmla="*/ 466935 h 677522"/>
                  <a:gd name="connsiteX378" fmla="*/ 1119486 w 2297359"/>
                  <a:gd name="connsiteY378" fmla="*/ 468040 h 677522"/>
                  <a:gd name="connsiteX379" fmla="*/ 1081937 w 2297359"/>
                  <a:gd name="connsiteY379" fmla="*/ 488391 h 677522"/>
                  <a:gd name="connsiteX380" fmla="*/ 1123312 w 2297359"/>
                  <a:gd name="connsiteY380" fmla="*/ 510816 h 677522"/>
                  <a:gd name="connsiteX381" fmla="*/ 1164687 w 2297359"/>
                  <a:gd name="connsiteY381" fmla="*/ 488392 h 677522"/>
                  <a:gd name="connsiteX382" fmla="*/ 1127849 w 2297359"/>
                  <a:gd name="connsiteY382" fmla="*/ 468426 h 677522"/>
                  <a:gd name="connsiteX383" fmla="*/ 1156233 w 2297359"/>
                  <a:gd name="connsiteY383" fmla="*/ 469737 h 677522"/>
                  <a:gd name="connsiteX384" fmla="*/ 1177669 w 2297359"/>
                  <a:gd name="connsiteY384" fmla="*/ 481356 h 677522"/>
                  <a:gd name="connsiteX385" fmla="*/ 1202304 w 2297359"/>
                  <a:gd name="connsiteY385" fmla="*/ 468004 h 677522"/>
                  <a:gd name="connsiteX386" fmla="*/ 1230253 w 2297359"/>
                  <a:gd name="connsiteY386" fmla="*/ 466927 h 677522"/>
                  <a:gd name="connsiteX387" fmla="*/ 1190651 w 2297359"/>
                  <a:gd name="connsiteY387" fmla="*/ 488392 h 677522"/>
                  <a:gd name="connsiteX388" fmla="*/ 1232027 w 2297359"/>
                  <a:gd name="connsiteY388" fmla="*/ 510816 h 677522"/>
                  <a:gd name="connsiteX389" fmla="*/ 1273402 w 2297359"/>
                  <a:gd name="connsiteY389" fmla="*/ 488391 h 677522"/>
                  <a:gd name="connsiteX390" fmla="*/ 1233564 w 2297359"/>
                  <a:gd name="connsiteY390" fmla="*/ 466800 h 677522"/>
                  <a:gd name="connsiteX391" fmla="*/ 1257806 w 2297359"/>
                  <a:gd name="connsiteY391" fmla="*/ 465866 h 677522"/>
                  <a:gd name="connsiteX392" fmla="*/ 1286383 w 2297359"/>
                  <a:gd name="connsiteY392" fmla="*/ 481356 h 677522"/>
                  <a:gd name="connsiteX393" fmla="*/ 1319878 w 2297359"/>
                  <a:gd name="connsiteY393" fmla="*/ 463201 h 677522"/>
                  <a:gd name="connsiteX394" fmla="*/ 1354205 w 2297359"/>
                  <a:gd name="connsiteY394" fmla="*/ 459192 h 677522"/>
                  <a:gd name="connsiteX395" fmla="*/ 1395097 w 2297359"/>
                  <a:gd name="connsiteY395" fmla="*/ 481355 h 677522"/>
                  <a:gd name="connsiteX396" fmla="*/ 1436472 w 2297359"/>
                  <a:gd name="connsiteY396" fmla="*/ 458930 h 677522"/>
                  <a:gd name="connsiteX397" fmla="*/ 1422284 w 2297359"/>
                  <a:gd name="connsiteY397" fmla="*/ 451241 h 677522"/>
                  <a:gd name="connsiteX398" fmla="*/ 1443645 w 2297359"/>
                  <a:gd name="connsiteY398" fmla="*/ 448746 h 677522"/>
                  <a:gd name="connsiteX399" fmla="*/ 1449454 w 2297359"/>
                  <a:gd name="connsiteY399" fmla="*/ 451894 h 677522"/>
                  <a:gd name="connsiteX400" fmla="*/ 1458454 w 2297359"/>
                  <a:gd name="connsiteY400" fmla="*/ 447016 h 677522"/>
                  <a:gd name="connsiteX401" fmla="*/ 1469985 w 2297359"/>
                  <a:gd name="connsiteY401" fmla="*/ 445670 h 677522"/>
                  <a:gd name="connsiteX402" fmla="*/ 1496643 w 2297359"/>
                  <a:gd name="connsiteY402" fmla="*/ 440390 h 677522"/>
                  <a:gd name="connsiteX403" fmla="*/ 1462436 w 2297359"/>
                  <a:gd name="connsiteY403" fmla="*/ 458930 h 677522"/>
                  <a:gd name="connsiteX404" fmla="*/ 1503810 w 2297359"/>
                  <a:gd name="connsiteY404" fmla="*/ 481355 h 677522"/>
                  <a:gd name="connsiteX405" fmla="*/ 1545186 w 2297359"/>
                  <a:gd name="connsiteY405" fmla="*/ 458930 h 677522"/>
                  <a:gd name="connsiteX406" fmla="*/ 1507142 w 2297359"/>
                  <a:gd name="connsiteY406" fmla="*/ 438311 h 677522"/>
                  <a:gd name="connsiteX407" fmla="*/ 1526158 w 2297359"/>
                  <a:gd name="connsiteY407" fmla="*/ 434545 h 677522"/>
                  <a:gd name="connsiteX408" fmla="*/ 1558168 w 2297359"/>
                  <a:gd name="connsiteY408" fmla="*/ 451894 h 677522"/>
                  <a:gd name="connsiteX409" fmla="*/ 1599544 w 2297359"/>
                  <a:gd name="connsiteY409" fmla="*/ 429469 h 677522"/>
                  <a:gd name="connsiteX410" fmla="*/ 1586763 w 2297359"/>
                  <a:gd name="connsiteY410" fmla="*/ 422543 h 677522"/>
                  <a:gd name="connsiteX411" fmla="*/ 1605779 w 2297359"/>
                  <a:gd name="connsiteY411" fmla="*/ 418777 h 677522"/>
                  <a:gd name="connsiteX412" fmla="*/ 1612525 w 2297359"/>
                  <a:gd name="connsiteY412" fmla="*/ 422433 h 677522"/>
                  <a:gd name="connsiteX413" fmla="*/ 1630654 w 2297359"/>
                  <a:gd name="connsiteY413" fmla="*/ 412608 h 677522"/>
                  <a:gd name="connsiteX414" fmla="*/ 1685390 w 2297359"/>
                  <a:gd name="connsiteY414" fmla="*/ 397014 h 677522"/>
                  <a:gd name="connsiteX415" fmla="*/ 1679864 w 2297359"/>
                  <a:gd name="connsiteY415" fmla="*/ 400009 h 677522"/>
                  <a:gd name="connsiteX416" fmla="*/ 1721240 w 2297359"/>
                  <a:gd name="connsiteY416" fmla="*/ 422433 h 677522"/>
                  <a:gd name="connsiteX417" fmla="*/ 1762615 w 2297359"/>
                  <a:gd name="connsiteY417" fmla="*/ 400008 h 677522"/>
                  <a:gd name="connsiteX418" fmla="*/ 1732386 w 2297359"/>
                  <a:gd name="connsiteY418" fmla="*/ 383625 h 677522"/>
                  <a:gd name="connsiteX419" fmla="*/ 1749405 w 2297359"/>
                  <a:gd name="connsiteY419" fmla="*/ 378777 h 677522"/>
                  <a:gd name="connsiteX420" fmla="*/ 1775598 w 2297359"/>
                  <a:gd name="connsiteY420" fmla="*/ 392973 h 677522"/>
                  <a:gd name="connsiteX421" fmla="*/ 1816972 w 2297359"/>
                  <a:gd name="connsiteY421" fmla="*/ 370548 h 677522"/>
                  <a:gd name="connsiteX422" fmla="*/ 1798499 w 2297359"/>
                  <a:gd name="connsiteY422" fmla="*/ 360536 h 677522"/>
                  <a:gd name="connsiteX423" fmla="*/ 1813746 w 2297359"/>
                  <a:gd name="connsiteY423" fmla="*/ 354727 h 677522"/>
                  <a:gd name="connsiteX424" fmla="*/ 1829954 w 2297359"/>
                  <a:gd name="connsiteY424" fmla="*/ 363512 h 677522"/>
                  <a:gd name="connsiteX425" fmla="*/ 1871330 w 2297359"/>
                  <a:gd name="connsiteY425" fmla="*/ 341087 h 677522"/>
                  <a:gd name="connsiteX426" fmla="*/ 1862340 w 2297359"/>
                  <a:gd name="connsiteY426" fmla="*/ 336215 h 677522"/>
                  <a:gd name="connsiteX427" fmla="*/ 1877586 w 2297359"/>
                  <a:gd name="connsiteY427" fmla="*/ 330406 h 677522"/>
                  <a:gd name="connsiteX428" fmla="*/ 1884312 w 2297359"/>
                  <a:gd name="connsiteY428" fmla="*/ 334051 h 677522"/>
                  <a:gd name="connsiteX429" fmla="*/ 1925687 w 2297359"/>
                  <a:gd name="connsiteY429" fmla="*/ 311627 h 677522"/>
                  <a:gd name="connsiteX430" fmla="*/ 1921490 w 2297359"/>
                  <a:gd name="connsiteY430" fmla="*/ 309352 h 677522"/>
                  <a:gd name="connsiteX431" fmla="*/ 1935105 w 2297359"/>
                  <a:gd name="connsiteY431" fmla="*/ 302660 h 677522"/>
                  <a:gd name="connsiteX432" fmla="*/ 1938669 w 2297359"/>
                  <a:gd name="connsiteY432" fmla="*/ 304591 h 677522"/>
                  <a:gd name="connsiteX433" fmla="*/ 1980044 w 2297359"/>
                  <a:gd name="connsiteY433" fmla="*/ 282166 h 677522"/>
                  <a:gd name="connsiteX434" fmla="*/ 1978498 w 2297359"/>
                  <a:gd name="connsiteY434" fmla="*/ 281329 h 677522"/>
                  <a:gd name="connsiteX435" fmla="*/ 1992113 w 2297359"/>
                  <a:gd name="connsiteY435" fmla="*/ 274636 h 677522"/>
                  <a:gd name="connsiteX436" fmla="*/ 1993025 w 2297359"/>
                  <a:gd name="connsiteY436" fmla="*/ 275131 h 677522"/>
                  <a:gd name="connsiteX437" fmla="*/ 2034402 w 2297359"/>
                  <a:gd name="connsiteY437" fmla="*/ 252706 h 677522"/>
                  <a:gd name="connsiteX438" fmla="*/ 2031391 w 2297359"/>
                  <a:gd name="connsiteY438" fmla="*/ 251074 h 677522"/>
                  <a:gd name="connsiteX439" fmla="*/ 2043447 w 2297359"/>
                  <a:gd name="connsiteY439" fmla="*/ 243537 h 677522"/>
                  <a:gd name="connsiteX440" fmla="*/ 2047383 w 2297359"/>
                  <a:gd name="connsiteY440" fmla="*/ 245671 h 677522"/>
                  <a:gd name="connsiteX441" fmla="*/ 2088759 w 2297359"/>
                  <a:gd name="connsiteY441" fmla="*/ 223246 h 677522"/>
                  <a:gd name="connsiteX442" fmla="*/ 2081874 w 2297359"/>
                  <a:gd name="connsiteY442" fmla="*/ 219514 h 677522"/>
                  <a:gd name="connsiteX443" fmla="*/ 2093931 w 2297359"/>
                  <a:gd name="connsiteY443" fmla="*/ 211977 h 677522"/>
                  <a:gd name="connsiteX444" fmla="*/ 2101741 w 2297359"/>
                  <a:gd name="connsiteY444" fmla="*/ 216210 h 677522"/>
                  <a:gd name="connsiteX445" fmla="*/ 2143116 w 2297359"/>
                  <a:gd name="connsiteY445" fmla="*/ 193785 h 677522"/>
                  <a:gd name="connsiteX446" fmla="*/ 2128802 w 2297359"/>
                  <a:gd name="connsiteY446" fmla="*/ 186028 h 677522"/>
                  <a:gd name="connsiteX447" fmla="*/ 2139317 w 2297359"/>
                  <a:gd name="connsiteY447" fmla="*/ 177655 h 677522"/>
                  <a:gd name="connsiteX448" fmla="*/ 2156098 w 2297359"/>
                  <a:gd name="connsiteY448" fmla="*/ 186750 h 677522"/>
                  <a:gd name="connsiteX449" fmla="*/ 2197473 w 2297359"/>
                  <a:gd name="connsiteY449" fmla="*/ 164325 h 677522"/>
                  <a:gd name="connsiteX450" fmla="*/ 2172831 w 2297359"/>
                  <a:gd name="connsiteY450" fmla="*/ 150968 h 677522"/>
                  <a:gd name="connsiteX451" fmla="*/ 2183346 w 2297359"/>
                  <a:gd name="connsiteY451" fmla="*/ 142596 h 677522"/>
                  <a:gd name="connsiteX452" fmla="*/ 2210455 w 2297359"/>
                  <a:gd name="connsiteY452" fmla="*/ 157289 h 677522"/>
                  <a:gd name="connsiteX453" fmla="*/ 2238841 w 2297359"/>
                  <a:gd name="connsiteY453" fmla="*/ 141904 h 677522"/>
                  <a:gd name="connsiteX454" fmla="*/ 2227652 w 2297359"/>
                  <a:gd name="connsiteY454" fmla="*/ 162041 h 677522"/>
                  <a:gd name="connsiteX455" fmla="*/ 2223437 w 2297359"/>
                  <a:gd name="connsiteY455" fmla="*/ 164325 h 677522"/>
                  <a:gd name="connsiteX456" fmla="*/ 2225701 w 2297359"/>
                  <a:gd name="connsiteY456" fmla="*/ 165552 h 677522"/>
                  <a:gd name="connsiteX457" fmla="*/ 2221213 w 2297359"/>
                  <a:gd name="connsiteY457" fmla="*/ 173628 h 677522"/>
                  <a:gd name="connsiteX458" fmla="*/ 2219283 w 2297359"/>
                  <a:gd name="connsiteY458" fmla="*/ 176145 h 677522"/>
                  <a:gd name="connsiteX459" fmla="*/ 2210455 w 2297359"/>
                  <a:gd name="connsiteY459" fmla="*/ 171361 h 677522"/>
                  <a:gd name="connsiteX460" fmla="*/ 2169080 w 2297359"/>
                  <a:gd name="connsiteY460" fmla="*/ 193785 h 677522"/>
                  <a:gd name="connsiteX461" fmla="*/ 2194996 w 2297359"/>
                  <a:gd name="connsiteY461" fmla="*/ 207832 h 677522"/>
                  <a:gd name="connsiteX462" fmla="*/ 2187376 w 2297359"/>
                  <a:gd name="connsiteY462" fmla="*/ 217773 h 677522"/>
                  <a:gd name="connsiteX463" fmla="*/ 2156097 w 2297359"/>
                  <a:gd name="connsiteY463" fmla="*/ 200821 h 677522"/>
                  <a:gd name="connsiteX464" fmla="*/ 2114722 w 2297359"/>
                  <a:gd name="connsiteY464" fmla="*/ 223246 h 677522"/>
                  <a:gd name="connsiteX465" fmla="*/ 2156098 w 2297359"/>
                  <a:gd name="connsiteY465" fmla="*/ 245670 h 677522"/>
                  <a:gd name="connsiteX466" fmla="*/ 2173024 w 2297359"/>
                  <a:gd name="connsiteY466" fmla="*/ 236496 h 677522"/>
                  <a:gd name="connsiteX467" fmla="*/ 2154574 w 2297359"/>
                  <a:gd name="connsiteY467" fmla="*/ 260568 h 677522"/>
                  <a:gd name="connsiteX468" fmla="*/ 2114722 w 2297359"/>
                  <a:gd name="connsiteY468" fmla="*/ 282167 h 677522"/>
                  <a:gd name="connsiteX469" fmla="*/ 2131023 w 2297359"/>
                  <a:gd name="connsiteY469" fmla="*/ 291002 h 677522"/>
                  <a:gd name="connsiteX470" fmla="*/ 2121720 w 2297359"/>
                  <a:gd name="connsiteY470" fmla="*/ 300031 h 677522"/>
                  <a:gd name="connsiteX471" fmla="*/ 2101741 w 2297359"/>
                  <a:gd name="connsiteY471" fmla="*/ 289203 h 677522"/>
                  <a:gd name="connsiteX472" fmla="*/ 2060365 w 2297359"/>
                  <a:gd name="connsiteY472" fmla="*/ 311627 h 677522"/>
                  <a:gd name="connsiteX473" fmla="*/ 2092069 w 2297359"/>
                  <a:gd name="connsiteY473" fmla="*/ 328810 h 677522"/>
                  <a:gd name="connsiteX474" fmla="*/ 2082766 w 2297359"/>
                  <a:gd name="connsiteY474" fmla="*/ 337840 h 677522"/>
                  <a:gd name="connsiteX475" fmla="*/ 2047383 w 2297359"/>
                  <a:gd name="connsiteY475" fmla="*/ 318663 h 677522"/>
                  <a:gd name="connsiteX476" fmla="*/ 2006008 w 2297359"/>
                  <a:gd name="connsiteY476" fmla="*/ 341087 h 677522"/>
                  <a:gd name="connsiteX477" fmla="*/ 2047383 w 2297359"/>
                  <a:gd name="connsiteY477" fmla="*/ 363512 h 677522"/>
                  <a:gd name="connsiteX478" fmla="*/ 2067611 w 2297359"/>
                  <a:gd name="connsiteY478" fmla="*/ 352549 h 677522"/>
                  <a:gd name="connsiteX479" fmla="*/ 2034779 w 2297359"/>
                  <a:gd name="connsiteY479" fmla="*/ 384415 h 677522"/>
                  <a:gd name="connsiteX480" fmla="*/ 2006008 w 2297359"/>
                  <a:gd name="connsiteY480" fmla="*/ 400008 h 677522"/>
                  <a:gd name="connsiteX481" fmla="*/ 2012727 w 2297359"/>
                  <a:gd name="connsiteY481" fmla="*/ 403650 h 677522"/>
                  <a:gd name="connsiteX482" fmla="*/ 2001568 w 2297359"/>
                  <a:gd name="connsiteY482" fmla="*/ 411674 h 677522"/>
                  <a:gd name="connsiteX483" fmla="*/ 1993026 w 2297359"/>
                  <a:gd name="connsiteY483" fmla="*/ 407044 h 677522"/>
                  <a:gd name="connsiteX484" fmla="*/ 1951650 w 2297359"/>
                  <a:gd name="connsiteY484" fmla="*/ 429469 h 677522"/>
                  <a:gd name="connsiteX485" fmla="*/ 1966001 w 2297359"/>
                  <a:gd name="connsiteY485" fmla="*/ 437247 h 677522"/>
                  <a:gd name="connsiteX486" fmla="*/ 1954842 w 2297359"/>
                  <a:gd name="connsiteY486" fmla="*/ 445271 h 677522"/>
                  <a:gd name="connsiteX487" fmla="*/ 1938669 w 2297359"/>
                  <a:gd name="connsiteY487" fmla="*/ 436505 h 677522"/>
                  <a:gd name="connsiteX488" fmla="*/ 1897293 w 2297359"/>
                  <a:gd name="connsiteY488" fmla="*/ 458930 h 677522"/>
                  <a:gd name="connsiteX489" fmla="*/ 1919275 w 2297359"/>
                  <a:gd name="connsiteY489" fmla="*/ 470844 h 677522"/>
                  <a:gd name="connsiteX490" fmla="*/ 1908116 w 2297359"/>
                  <a:gd name="connsiteY490" fmla="*/ 478868 h 677522"/>
                  <a:gd name="connsiteX491" fmla="*/ 1884311 w 2297359"/>
                  <a:gd name="connsiteY491" fmla="*/ 465966 h 677522"/>
                  <a:gd name="connsiteX492" fmla="*/ 1842936 w 2297359"/>
                  <a:gd name="connsiteY492" fmla="*/ 488391 h 677522"/>
                  <a:gd name="connsiteX493" fmla="*/ 1869256 w 2297359"/>
                  <a:gd name="connsiteY493" fmla="*/ 502656 h 677522"/>
                  <a:gd name="connsiteX494" fmla="*/ 1855947 w 2297359"/>
                  <a:gd name="connsiteY494" fmla="*/ 509514 h 677522"/>
                  <a:gd name="connsiteX495" fmla="*/ 1829954 w 2297359"/>
                  <a:gd name="connsiteY495" fmla="*/ 495427 h 677522"/>
                  <a:gd name="connsiteX496" fmla="*/ 1788579 w 2297359"/>
                  <a:gd name="connsiteY496" fmla="*/ 517852 h 677522"/>
                  <a:gd name="connsiteX497" fmla="*/ 1813527 w 2297359"/>
                  <a:gd name="connsiteY497" fmla="*/ 531373 h 677522"/>
                  <a:gd name="connsiteX498" fmla="*/ 1800218 w 2297359"/>
                  <a:gd name="connsiteY498" fmla="*/ 538231 h 677522"/>
                  <a:gd name="connsiteX499" fmla="*/ 1775598 w 2297359"/>
                  <a:gd name="connsiteY499" fmla="*/ 524887 h 677522"/>
                  <a:gd name="connsiteX500" fmla="*/ 1734222 w 2297359"/>
                  <a:gd name="connsiteY500" fmla="*/ 547312 h 677522"/>
                  <a:gd name="connsiteX501" fmla="*/ 1757799 w 2297359"/>
                  <a:gd name="connsiteY501" fmla="*/ 560091 h 677522"/>
                  <a:gd name="connsiteX502" fmla="*/ 1744490 w 2297359"/>
                  <a:gd name="connsiteY502" fmla="*/ 566949 h 677522"/>
                  <a:gd name="connsiteX503" fmla="*/ 1721240 w 2297359"/>
                  <a:gd name="connsiteY503" fmla="*/ 554348 h 677522"/>
                  <a:gd name="connsiteX504" fmla="*/ 1679864 w 2297359"/>
                  <a:gd name="connsiteY504" fmla="*/ 576773 h 677522"/>
                  <a:gd name="connsiteX505" fmla="*/ 1695235 w 2297359"/>
                  <a:gd name="connsiteY505" fmla="*/ 585104 h 677522"/>
                  <a:gd name="connsiteX506" fmla="*/ 1679312 w 2297359"/>
                  <a:gd name="connsiteY506" fmla="*/ 590545 h 677522"/>
                  <a:gd name="connsiteX507" fmla="*/ 1666883 w 2297359"/>
                  <a:gd name="connsiteY507" fmla="*/ 583809 h 677522"/>
                  <a:gd name="connsiteX508" fmla="*/ 1625507 w 2297359"/>
                  <a:gd name="connsiteY508" fmla="*/ 606234 h 677522"/>
                  <a:gd name="connsiteX509" fmla="*/ 1628561 w 2297359"/>
                  <a:gd name="connsiteY509" fmla="*/ 607890 h 677522"/>
                  <a:gd name="connsiteX510" fmla="*/ 1612639 w 2297359"/>
                  <a:gd name="connsiteY510" fmla="*/ 613331 h 677522"/>
                  <a:gd name="connsiteX511" fmla="*/ 1612526 w 2297359"/>
                  <a:gd name="connsiteY511" fmla="*/ 613270 h 677522"/>
                  <a:gd name="connsiteX512" fmla="*/ 1612027 w 2297359"/>
                  <a:gd name="connsiteY512" fmla="*/ 613540 h 677522"/>
                  <a:gd name="connsiteX513" fmla="*/ 1563112 w 2297359"/>
                  <a:gd name="connsiteY513" fmla="*/ 630257 h 677522"/>
                  <a:gd name="connsiteX514" fmla="*/ 1542365 w 2297359"/>
                  <a:gd name="connsiteY514" fmla="*/ 634165 h 677522"/>
                  <a:gd name="connsiteX515" fmla="*/ 1503811 w 2297359"/>
                  <a:gd name="connsiteY515" fmla="*/ 613270 h 677522"/>
                  <a:gd name="connsiteX516" fmla="*/ 1462436 w 2297359"/>
                  <a:gd name="connsiteY516" fmla="*/ 635695 h 677522"/>
                  <a:gd name="connsiteX517" fmla="*/ 1480958 w 2297359"/>
                  <a:gd name="connsiteY517" fmla="*/ 645733 h 677522"/>
                  <a:gd name="connsiteX518" fmla="*/ 1461691 w 2297359"/>
                  <a:gd name="connsiteY518" fmla="*/ 649363 h 677522"/>
                  <a:gd name="connsiteX519" fmla="*/ 1449454 w 2297359"/>
                  <a:gd name="connsiteY519" fmla="*/ 642731 h 677522"/>
                  <a:gd name="connsiteX520" fmla="*/ 1424179 w 2297359"/>
                  <a:gd name="connsiteY520" fmla="*/ 656429 h 677522"/>
                  <a:gd name="connsiteX521" fmla="*/ 1381018 w 2297359"/>
                  <a:gd name="connsiteY521" fmla="*/ 664560 h 677522"/>
                  <a:gd name="connsiteX522" fmla="*/ 1340740 w 2297359"/>
                  <a:gd name="connsiteY522" fmla="*/ 642730 h 677522"/>
                  <a:gd name="connsiteX523" fmla="*/ 1299364 w 2297359"/>
                  <a:gd name="connsiteY523" fmla="*/ 665155 h 677522"/>
                  <a:gd name="connsiteX524" fmla="*/ 1308110 w 2297359"/>
                  <a:gd name="connsiteY524" fmla="*/ 669895 h 677522"/>
                  <a:gd name="connsiteX525" fmla="*/ 1260321 w 2297359"/>
                  <a:gd name="connsiteY525" fmla="*/ 672244 h 677522"/>
                  <a:gd name="connsiteX526" fmla="*/ 1273400 w 2297359"/>
                  <a:gd name="connsiteY526" fmla="*/ 665155 h 677522"/>
                  <a:gd name="connsiteX527" fmla="*/ 1232026 w 2297359"/>
                  <a:gd name="connsiteY527" fmla="*/ 642731 h 677522"/>
                  <a:gd name="connsiteX528" fmla="*/ 1190650 w 2297359"/>
                  <a:gd name="connsiteY528" fmla="*/ 665155 h 677522"/>
                  <a:gd name="connsiteX529" fmla="*/ 1208435 w 2297359"/>
                  <a:gd name="connsiteY529" fmla="*/ 674794 h 677522"/>
                  <a:gd name="connsiteX530" fmla="*/ 1184630 w 2297359"/>
                  <a:gd name="connsiteY530" fmla="*/ 675964 h 677522"/>
                  <a:gd name="connsiteX531" fmla="*/ 1177668 w 2297359"/>
                  <a:gd name="connsiteY531" fmla="*/ 672191 h 677522"/>
                  <a:gd name="connsiteX532" fmla="*/ 1169318 w 2297359"/>
                  <a:gd name="connsiteY532" fmla="*/ 676717 h 677522"/>
                  <a:gd name="connsiteX533" fmla="*/ 1152929 w 2297359"/>
                  <a:gd name="connsiteY533" fmla="*/ 677522 h 677522"/>
                  <a:gd name="connsiteX534" fmla="*/ 1143235 w 2297359"/>
                  <a:gd name="connsiteY534" fmla="*/ 676782 h 677522"/>
                  <a:gd name="connsiteX535" fmla="*/ 1164686 w 2297359"/>
                  <a:gd name="connsiteY535" fmla="*/ 665155 h 677522"/>
                  <a:gd name="connsiteX536" fmla="*/ 1123311 w 2297359"/>
                  <a:gd name="connsiteY536" fmla="*/ 642731 h 677522"/>
                  <a:gd name="connsiteX537" fmla="*/ 1081936 w 2297359"/>
                  <a:gd name="connsiteY537" fmla="*/ 665156 h 677522"/>
                  <a:gd name="connsiteX538" fmla="*/ 1096851 w 2297359"/>
                  <a:gd name="connsiteY538" fmla="*/ 673239 h 677522"/>
                  <a:gd name="connsiteX539" fmla="*/ 1047948 w 2297359"/>
                  <a:gd name="connsiteY539" fmla="*/ 669504 h 677522"/>
                  <a:gd name="connsiteX540" fmla="*/ 1055973 w 2297359"/>
                  <a:gd name="connsiteY540" fmla="*/ 665155 h 677522"/>
                  <a:gd name="connsiteX541" fmla="*/ 1014597 w 2297359"/>
                  <a:gd name="connsiteY541" fmla="*/ 642731 h 677522"/>
                  <a:gd name="connsiteX542" fmla="*/ 975419 w 2297359"/>
                  <a:gd name="connsiteY542" fmla="*/ 663965 h 677522"/>
                  <a:gd name="connsiteX543" fmla="*/ 940082 w 2297359"/>
                  <a:gd name="connsiteY543" fmla="*/ 661266 h 677522"/>
                  <a:gd name="connsiteX544" fmla="*/ 905883 w 2297359"/>
                  <a:gd name="connsiteY544" fmla="*/ 642731 h 677522"/>
                  <a:gd name="connsiteX545" fmla="*/ 890104 w 2297359"/>
                  <a:gd name="connsiteY545" fmla="*/ 651283 h 677522"/>
                  <a:gd name="connsiteX546" fmla="*/ 871308 w 2297359"/>
                  <a:gd name="connsiteY546" fmla="*/ 647398 h 677522"/>
                  <a:gd name="connsiteX547" fmla="*/ 892901 w 2297359"/>
                  <a:gd name="connsiteY547" fmla="*/ 635695 h 677522"/>
                  <a:gd name="connsiteX548" fmla="*/ 851526 w 2297359"/>
                  <a:gd name="connsiteY548" fmla="*/ 613270 h 677522"/>
                  <a:gd name="connsiteX549" fmla="*/ 811404 w 2297359"/>
                  <a:gd name="connsiteY549" fmla="*/ 635016 h 677522"/>
                  <a:gd name="connsiteX550" fmla="*/ 765395 w 2297359"/>
                  <a:gd name="connsiteY550" fmla="*/ 625506 h 677522"/>
                  <a:gd name="connsiteX551" fmla="*/ 742818 w 2297359"/>
                  <a:gd name="connsiteY551" fmla="*/ 613270 h 677522"/>
                  <a:gd name="connsiteX552" fmla="*/ 734332 w 2297359"/>
                  <a:gd name="connsiteY552" fmla="*/ 617870 h 677522"/>
                  <a:gd name="connsiteX553" fmla="*/ 718576 w 2297359"/>
                  <a:gd name="connsiteY553" fmla="*/ 612336 h 677522"/>
                  <a:gd name="connsiteX554" fmla="*/ 729835 w 2297359"/>
                  <a:gd name="connsiteY554" fmla="*/ 606234 h 677522"/>
                  <a:gd name="connsiteX555" fmla="*/ 688459 w 2297359"/>
                  <a:gd name="connsiteY555" fmla="*/ 583810 h 677522"/>
                  <a:gd name="connsiteX556" fmla="*/ 668362 w 2297359"/>
                  <a:gd name="connsiteY556" fmla="*/ 594702 h 677522"/>
                  <a:gd name="connsiteX557" fmla="*/ 652606 w 2297359"/>
                  <a:gd name="connsiteY557" fmla="*/ 589169 h 677522"/>
                  <a:gd name="connsiteX558" fmla="*/ 675477 w 2297359"/>
                  <a:gd name="connsiteY558" fmla="*/ 576773 h 677522"/>
                  <a:gd name="connsiteX559" fmla="*/ 634099 w 2297359"/>
                  <a:gd name="connsiteY559" fmla="*/ 554349 h 677522"/>
                  <a:gd name="connsiteX560" fmla="*/ 602393 w 2297359"/>
                  <a:gd name="connsiteY560" fmla="*/ 571535 h 677522"/>
                  <a:gd name="connsiteX561" fmla="*/ 586637 w 2297359"/>
                  <a:gd name="connsiteY561" fmla="*/ 566001 h 677522"/>
                  <a:gd name="connsiteX562" fmla="*/ 621118 w 2297359"/>
                  <a:gd name="connsiteY562" fmla="*/ 547313 h 677522"/>
                  <a:gd name="connsiteX563" fmla="*/ 579747 w 2297359"/>
                  <a:gd name="connsiteY563" fmla="*/ 524889 h 677522"/>
                  <a:gd name="connsiteX564" fmla="*/ 541496 w 2297359"/>
                  <a:gd name="connsiteY564" fmla="*/ 545620 h 677522"/>
                  <a:gd name="connsiteX565" fmla="*/ 528194 w 2297359"/>
                  <a:gd name="connsiteY565" fmla="*/ 538758 h 677522"/>
                  <a:gd name="connsiteX566" fmla="*/ 566766 w 2297359"/>
                  <a:gd name="connsiteY566" fmla="*/ 517853 h 677522"/>
                  <a:gd name="connsiteX567" fmla="*/ 525387 w 2297359"/>
                  <a:gd name="connsiteY567" fmla="*/ 495427 h 677522"/>
                  <a:gd name="connsiteX568" fmla="*/ 485797 w 2297359"/>
                  <a:gd name="connsiteY568" fmla="*/ 516885 h 677522"/>
                  <a:gd name="connsiteX569" fmla="*/ 472495 w 2297359"/>
                  <a:gd name="connsiteY569" fmla="*/ 510023 h 677522"/>
                  <a:gd name="connsiteX570" fmla="*/ 512407 w 2297359"/>
                  <a:gd name="connsiteY570" fmla="*/ 488391 h 677522"/>
                  <a:gd name="connsiteX571" fmla="*/ 471034 w 2297359"/>
                  <a:gd name="connsiteY571" fmla="*/ 465967 h 677522"/>
                  <a:gd name="connsiteX572" fmla="*/ 430101 w 2297359"/>
                  <a:gd name="connsiteY572" fmla="*/ 488151 h 677522"/>
                  <a:gd name="connsiteX573" fmla="*/ 416800 w 2297359"/>
                  <a:gd name="connsiteY573" fmla="*/ 481289 h 677522"/>
                  <a:gd name="connsiteX574" fmla="*/ 458053 w 2297359"/>
                  <a:gd name="connsiteY574" fmla="*/ 458931 h 677522"/>
                  <a:gd name="connsiteX575" fmla="*/ 416675 w 2297359"/>
                  <a:gd name="connsiteY575" fmla="*/ 436506 h 677522"/>
                  <a:gd name="connsiteX576" fmla="*/ 380909 w 2297359"/>
                  <a:gd name="connsiteY576" fmla="*/ 455892 h 677522"/>
                  <a:gd name="connsiteX577" fmla="*/ 369677 w 2297359"/>
                  <a:gd name="connsiteY577" fmla="*/ 447908 h 677522"/>
                  <a:gd name="connsiteX578" fmla="*/ 403694 w 2297359"/>
                  <a:gd name="connsiteY578" fmla="*/ 429470 h 677522"/>
                  <a:gd name="connsiteX579" fmla="*/ 362321 w 2297359"/>
                  <a:gd name="connsiteY579" fmla="*/ 407046 h 677522"/>
                  <a:gd name="connsiteX580" fmla="*/ 333878 w 2297359"/>
                  <a:gd name="connsiteY580" fmla="*/ 422461 h 677522"/>
                  <a:gd name="connsiteX581" fmla="*/ 322645 w 2297359"/>
                  <a:gd name="connsiteY581" fmla="*/ 414477 h 677522"/>
                  <a:gd name="connsiteX582" fmla="*/ 349337 w 2297359"/>
                  <a:gd name="connsiteY582" fmla="*/ 400010 h 677522"/>
                  <a:gd name="connsiteX583" fmla="*/ 307962 w 2297359"/>
                  <a:gd name="connsiteY583" fmla="*/ 377586 h 677522"/>
                  <a:gd name="connsiteX584" fmla="*/ 286846 w 2297359"/>
                  <a:gd name="connsiteY584" fmla="*/ 389030 h 677522"/>
                  <a:gd name="connsiteX585" fmla="*/ 284512 w 2297359"/>
                  <a:gd name="connsiteY585" fmla="*/ 387371 h 677522"/>
                  <a:gd name="connsiteX586" fmla="*/ 277058 w 2297359"/>
                  <a:gd name="connsiteY586" fmla="*/ 380263 h 677522"/>
                  <a:gd name="connsiteX587" fmla="*/ 294980 w 2297359"/>
                  <a:gd name="connsiteY587" fmla="*/ 370549 h 677522"/>
                  <a:gd name="connsiteX588" fmla="*/ 253606 w 2297359"/>
                  <a:gd name="connsiteY588" fmla="*/ 348125 h 677522"/>
                  <a:gd name="connsiteX589" fmla="*/ 247071 w 2297359"/>
                  <a:gd name="connsiteY589" fmla="*/ 351667 h 677522"/>
                  <a:gd name="connsiteX590" fmla="*/ 237662 w 2297359"/>
                  <a:gd name="connsiteY590" fmla="*/ 342694 h 677522"/>
                  <a:gd name="connsiteX591" fmla="*/ 240623 w 2297359"/>
                  <a:gd name="connsiteY591" fmla="*/ 341089 h 677522"/>
                  <a:gd name="connsiteX592" fmla="*/ 229863 w 2297359"/>
                  <a:gd name="connsiteY592" fmla="*/ 335258 h 677522"/>
                  <a:gd name="connsiteX593" fmla="*/ 195679 w 2297359"/>
                  <a:gd name="connsiteY593" fmla="*/ 302659 h 677522"/>
                  <a:gd name="connsiteX594" fmla="*/ 199247 w 2297359"/>
                  <a:gd name="connsiteY594" fmla="*/ 304593 h 677522"/>
                  <a:gd name="connsiteX595" fmla="*/ 240620 w 2297359"/>
                  <a:gd name="connsiteY595" fmla="*/ 282168 h 677522"/>
                  <a:gd name="connsiteX596" fmla="*/ 199245 w 2297359"/>
                  <a:gd name="connsiteY596" fmla="*/ 259744 h 677522"/>
                  <a:gd name="connsiteX597" fmla="*/ 169293 w 2297359"/>
                  <a:gd name="connsiteY597" fmla="*/ 275977 h 677522"/>
                  <a:gd name="connsiteX598" fmla="*/ 161566 w 2297359"/>
                  <a:gd name="connsiteY598" fmla="*/ 266095 h 677522"/>
                  <a:gd name="connsiteX599" fmla="*/ 186267 w 2297359"/>
                  <a:gd name="connsiteY599" fmla="*/ 252708 h 677522"/>
                  <a:gd name="connsiteX600" fmla="*/ 144887 w 2297359"/>
                  <a:gd name="connsiteY600" fmla="*/ 230283 h 677522"/>
                  <a:gd name="connsiteX601" fmla="*/ 136935 w 2297359"/>
                  <a:gd name="connsiteY601" fmla="*/ 234593 h 677522"/>
                  <a:gd name="connsiteX602" fmla="*/ 129207 w 2297359"/>
                  <a:gd name="connsiteY602" fmla="*/ 224710 h 677522"/>
                  <a:gd name="connsiteX603" fmla="*/ 131906 w 2297359"/>
                  <a:gd name="connsiteY603" fmla="*/ 223247 h 677522"/>
                  <a:gd name="connsiteX604" fmla="*/ 125237 w 2297359"/>
                  <a:gd name="connsiteY604" fmla="*/ 219633 h 677522"/>
                  <a:gd name="connsiteX605" fmla="*/ 106141 w 2297359"/>
                  <a:gd name="connsiteY605" fmla="*/ 195209 h 677522"/>
                  <a:gd name="connsiteX606" fmla="*/ 144887 w 2297359"/>
                  <a:gd name="connsiteY606" fmla="*/ 216211 h 677522"/>
                  <a:gd name="connsiteX607" fmla="*/ 186267 w 2297359"/>
                  <a:gd name="connsiteY607" fmla="*/ 193786 h 677522"/>
                  <a:gd name="connsiteX608" fmla="*/ 144890 w 2297359"/>
                  <a:gd name="connsiteY608" fmla="*/ 171362 h 677522"/>
                  <a:gd name="connsiteX609" fmla="*/ 104578 w 2297359"/>
                  <a:gd name="connsiteY609" fmla="*/ 193211 h 677522"/>
                  <a:gd name="connsiteX610" fmla="*/ 96850 w 2297359"/>
                  <a:gd name="connsiteY610" fmla="*/ 183326 h 677522"/>
                  <a:gd name="connsiteX611" fmla="*/ 131906 w 2297359"/>
                  <a:gd name="connsiteY611" fmla="*/ 164326 h 677522"/>
                  <a:gd name="connsiteX612" fmla="*/ 90533 w 2297359"/>
                  <a:gd name="connsiteY612" fmla="*/ 141902 h 677522"/>
                  <a:gd name="connsiteX613" fmla="*/ 74839 w 2297359"/>
                  <a:gd name="connsiteY613" fmla="*/ 150407 h 677522"/>
                  <a:gd name="connsiteX614" fmla="*/ 68740 w 2297359"/>
                  <a:gd name="connsiteY614" fmla="*/ 139640 h 677522"/>
                  <a:gd name="connsiteX615" fmla="*/ 77551 w 2297359"/>
                  <a:gd name="connsiteY615" fmla="*/ 134865 h 677522"/>
                  <a:gd name="connsiteX616" fmla="*/ 60933 w 2297359"/>
                  <a:gd name="connsiteY616" fmla="*/ 125858 h 677522"/>
                  <a:gd name="connsiteX617" fmla="*/ 67793 w 2297359"/>
                  <a:gd name="connsiteY617" fmla="*/ 81232 h 677522"/>
                  <a:gd name="connsiteX618" fmla="*/ 75907 w 2297359"/>
                  <a:gd name="connsiteY618" fmla="*/ 90907 h 677522"/>
                  <a:gd name="connsiteX619" fmla="*/ 49302 w 2297359"/>
                  <a:gd name="connsiteY619" fmla="*/ 105327 h 677522"/>
                  <a:gd name="connsiteX620" fmla="*/ 43203 w 2297359"/>
                  <a:gd name="connsiteY620" fmla="*/ 94560 h 677522"/>
                  <a:gd name="connsiteX621" fmla="*/ 2285690 w 2297359"/>
                  <a:gd name="connsiteY621" fmla="*/ 57592 h 677522"/>
                  <a:gd name="connsiteX622" fmla="*/ 2270017 w 2297359"/>
                  <a:gd name="connsiteY622" fmla="*/ 85798 h 677522"/>
                  <a:gd name="connsiteX623" fmla="*/ 2264813 w 2297359"/>
                  <a:gd name="connsiteY623" fmla="*/ 82978 h 677522"/>
                  <a:gd name="connsiteX624" fmla="*/ 2223436 w 2297359"/>
                  <a:gd name="connsiteY624" fmla="*/ 105402 h 677522"/>
                  <a:gd name="connsiteX625" fmla="*/ 2250863 w 2297359"/>
                  <a:gd name="connsiteY625" fmla="*/ 120268 h 677522"/>
                  <a:gd name="connsiteX626" fmla="*/ 2244854 w 2297359"/>
                  <a:gd name="connsiteY626" fmla="*/ 131083 h 677522"/>
                  <a:gd name="connsiteX627" fmla="*/ 2212779 w 2297359"/>
                  <a:gd name="connsiteY627" fmla="*/ 113698 h 677522"/>
                  <a:gd name="connsiteX628" fmla="*/ 2241253 w 2297359"/>
                  <a:gd name="connsiteY628" fmla="*/ 81675 h 677522"/>
                  <a:gd name="connsiteX629" fmla="*/ 2251831 w 2297359"/>
                  <a:gd name="connsiteY629" fmla="*/ 75942 h 677522"/>
                  <a:gd name="connsiteX630" fmla="*/ 2248133 w 2297359"/>
                  <a:gd name="connsiteY630" fmla="*/ 73938 h 677522"/>
                  <a:gd name="connsiteX631" fmla="*/ 2256576 w 2297359"/>
                  <a:gd name="connsiteY631" fmla="*/ 64443 h 677522"/>
                  <a:gd name="connsiteX632" fmla="*/ 2264813 w 2297359"/>
                  <a:gd name="connsiteY632" fmla="*/ 68907 h 677522"/>
                  <a:gd name="connsiteX633" fmla="*/ 2291929 w 2297359"/>
                  <a:gd name="connsiteY633" fmla="*/ 24684 h 677522"/>
                  <a:gd name="connsiteX634" fmla="*/ 2297359 w 2297359"/>
                  <a:gd name="connsiteY634" fmla="*/ 27628 h 677522"/>
                  <a:gd name="connsiteX635" fmla="*/ 2293272 w 2297359"/>
                  <a:gd name="connsiteY635" fmla="*/ 39484 h 677522"/>
                  <a:gd name="connsiteX636" fmla="*/ 2283486 w 2297359"/>
                  <a:gd name="connsiteY636" fmla="*/ 34180 h 677522"/>
                  <a:gd name="connsiteX637" fmla="*/ 8514 w 2297359"/>
                  <a:gd name="connsiteY637" fmla="*/ 24456 h 677522"/>
                  <a:gd name="connsiteX638" fmla="*/ 29897 w 2297359"/>
                  <a:gd name="connsiteY638" fmla="*/ 36045 h 677522"/>
                  <a:gd name="connsiteX639" fmla="*/ 51531 w 2297359"/>
                  <a:gd name="connsiteY639" fmla="*/ 61842 h 677522"/>
                  <a:gd name="connsiteX640" fmla="*/ 36175 w 2297359"/>
                  <a:gd name="connsiteY640" fmla="*/ 53520 h 677522"/>
                  <a:gd name="connsiteX641" fmla="*/ 23765 w 2297359"/>
                  <a:gd name="connsiteY641" fmla="*/ 60246 h 677522"/>
                  <a:gd name="connsiteX642" fmla="*/ 17666 w 2297359"/>
                  <a:gd name="connsiteY642" fmla="*/ 49479 h 677522"/>
                  <a:gd name="connsiteX643" fmla="*/ 23194 w 2297359"/>
                  <a:gd name="connsiteY643" fmla="*/ 46483 h 677522"/>
                  <a:gd name="connsiteX644" fmla="*/ 14593 w 2297359"/>
                  <a:gd name="connsiteY644" fmla="*/ 41822 h 677522"/>
                  <a:gd name="connsiteX645" fmla="*/ 247 w 2297359"/>
                  <a:gd name="connsiteY645" fmla="*/ 0 h 677522"/>
                  <a:gd name="connsiteX646" fmla="*/ 1701 w 2297359"/>
                  <a:gd name="connsiteY646" fmla="*/ 2425 h 677522"/>
                  <a:gd name="connsiteX647" fmla="*/ 7962 w 2297359"/>
                  <a:gd name="connsiteY647" fmla="*/ 9890 h 677522"/>
                  <a:gd name="connsiteX648" fmla="*/ 4141 w 2297359"/>
                  <a:gd name="connsiteY648" fmla="*/ 11961 h 677522"/>
                  <a:gd name="connsiteX649" fmla="*/ 0 w 2297359"/>
                  <a:gd name="connsiteY649" fmla="*/ 133 h 6775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  <a:cxn ang="0">
                    <a:pos x="connsiteX360" y="connsiteY360"/>
                  </a:cxn>
                  <a:cxn ang="0">
                    <a:pos x="connsiteX361" y="connsiteY361"/>
                  </a:cxn>
                  <a:cxn ang="0">
                    <a:pos x="connsiteX362" y="connsiteY362"/>
                  </a:cxn>
                  <a:cxn ang="0">
                    <a:pos x="connsiteX363" y="connsiteY363"/>
                  </a:cxn>
                  <a:cxn ang="0">
                    <a:pos x="connsiteX364" y="connsiteY364"/>
                  </a:cxn>
                  <a:cxn ang="0">
                    <a:pos x="connsiteX365" y="connsiteY365"/>
                  </a:cxn>
                  <a:cxn ang="0">
                    <a:pos x="connsiteX366" y="connsiteY366"/>
                  </a:cxn>
                  <a:cxn ang="0">
                    <a:pos x="connsiteX367" y="connsiteY367"/>
                  </a:cxn>
                  <a:cxn ang="0">
                    <a:pos x="connsiteX368" y="connsiteY368"/>
                  </a:cxn>
                  <a:cxn ang="0">
                    <a:pos x="connsiteX369" y="connsiteY369"/>
                  </a:cxn>
                  <a:cxn ang="0">
                    <a:pos x="connsiteX370" y="connsiteY370"/>
                  </a:cxn>
                  <a:cxn ang="0">
                    <a:pos x="connsiteX371" y="connsiteY371"/>
                  </a:cxn>
                  <a:cxn ang="0">
                    <a:pos x="connsiteX372" y="connsiteY372"/>
                  </a:cxn>
                  <a:cxn ang="0">
                    <a:pos x="connsiteX373" y="connsiteY373"/>
                  </a:cxn>
                  <a:cxn ang="0">
                    <a:pos x="connsiteX374" y="connsiteY374"/>
                  </a:cxn>
                  <a:cxn ang="0">
                    <a:pos x="connsiteX375" y="connsiteY375"/>
                  </a:cxn>
                  <a:cxn ang="0">
                    <a:pos x="connsiteX376" y="connsiteY376"/>
                  </a:cxn>
                  <a:cxn ang="0">
                    <a:pos x="connsiteX377" y="connsiteY377"/>
                  </a:cxn>
                  <a:cxn ang="0">
                    <a:pos x="connsiteX378" y="connsiteY378"/>
                  </a:cxn>
                  <a:cxn ang="0">
                    <a:pos x="connsiteX379" y="connsiteY379"/>
                  </a:cxn>
                  <a:cxn ang="0">
                    <a:pos x="connsiteX380" y="connsiteY380"/>
                  </a:cxn>
                  <a:cxn ang="0">
                    <a:pos x="connsiteX381" y="connsiteY381"/>
                  </a:cxn>
                  <a:cxn ang="0">
                    <a:pos x="connsiteX382" y="connsiteY382"/>
                  </a:cxn>
                  <a:cxn ang="0">
                    <a:pos x="connsiteX383" y="connsiteY383"/>
                  </a:cxn>
                  <a:cxn ang="0">
                    <a:pos x="connsiteX384" y="connsiteY384"/>
                  </a:cxn>
                  <a:cxn ang="0">
                    <a:pos x="connsiteX385" y="connsiteY385"/>
                  </a:cxn>
                  <a:cxn ang="0">
                    <a:pos x="connsiteX386" y="connsiteY386"/>
                  </a:cxn>
                  <a:cxn ang="0">
                    <a:pos x="connsiteX387" y="connsiteY387"/>
                  </a:cxn>
                  <a:cxn ang="0">
                    <a:pos x="connsiteX388" y="connsiteY388"/>
                  </a:cxn>
                  <a:cxn ang="0">
                    <a:pos x="connsiteX389" y="connsiteY389"/>
                  </a:cxn>
                  <a:cxn ang="0">
                    <a:pos x="connsiteX390" y="connsiteY390"/>
                  </a:cxn>
                  <a:cxn ang="0">
                    <a:pos x="connsiteX391" y="connsiteY391"/>
                  </a:cxn>
                  <a:cxn ang="0">
                    <a:pos x="connsiteX392" y="connsiteY392"/>
                  </a:cxn>
                  <a:cxn ang="0">
                    <a:pos x="connsiteX393" y="connsiteY393"/>
                  </a:cxn>
                  <a:cxn ang="0">
                    <a:pos x="connsiteX394" y="connsiteY394"/>
                  </a:cxn>
                  <a:cxn ang="0">
                    <a:pos x="connsiteX395" y="connsiteY395"/>
                  </a:cxn>
                  <a:cxn ang="0">
                    <a:pos x="connsiteX396" y="connsiteY396"/>
                  </a:cxn>
                  <a:cxn ang="0">
                    <a:pos x="connsiteX397" y="connsiteY397"/>
                  </a:cxn>
                  <a:cxn ang="0">
                    <a:pos x="connsiteX398" y="connsiteY398"/>
                  </a:cxn>
                  <a:cxn ang="0">
                    <a:pos x="connsiteX399" y="connsiteY399"/>
                  </a:cxn>
                  <a:cxn ang="0">
                    <a:pos x="connsiteX400" y="connsiteY400"/>
                  </a:cxn>
                  <a:cxn ang="0">
                    <a:pos x="connsiteX401" y="connsiteY401"/>
                  </a:cxn>
                  <a:cxn ang="0">
                    <a:pos x="connsiteX402" y="connsiteY402"/>
                  </a:cxn>
                  <a:cxn ang="0">
                    <a:pos x="connsiteX403" y="connsiteY403"/>
                  </a:cxn>
                  <a:cxn ang="0">
                    <a:pos x="connsiteX404" y="connsiteY404"/>
                  </a:cxn>
                  <a:cxn ang="0">
                    <a:pos x="connsiteX405" y="connsiteY405"/>
                  </a:cxn>
                  <a:cxn ang="0">
                    <a:pos x="connsiteX406" y="connsiteY406"/>
                  </a:cxn>
                  <a:cxn ang="0">
                    <a:pos x="connsiteX407" y="connsiteY407"/>
                  </a:cxn>
                  <a:cxn ang="0">
                    <a:pos x="connsiteX408" y="connsiteY408"/>
                  </a:cxn>
                  <a:cxn ang="0">
                    <a:pos x="connsiteX409" y="connsiteY409"/>
                  </a:cxn>
                  <a:cxn ang="0">
                    <a:pos x="connsiteX410" y="connsiteY410"/>
                  </a:cxn>
                  <a:cxn ang="0">
                    <a:pos x="connsiteX411" y="connsiteY411"/>
                  </a:cxn>
                  <a:cxn ang="0">
                    <a:pos x="connsiteX412" y="connsiteY412"/>
                  </a:cxn>
                  <a:cxn ang="0">
                    <a:pos x="connsiteX413" y="connsiteY413"/>
                  </a:cxn>
                  <a:cxn ang="0">
                    <a:pos x="connsiteX414" y="connsiteY414"/>
                  </a:cxn>
                  <a:cxn ang="0">
                    <a:pos x="connsiteX415" y="connsiteY415"/>
                  </a:cxn>
                  <a:cxn ang="0">
                    <a:pos x="connsiteX416" y="connsiteY416"/>
                  </a:cxn>
                  <a:cxn ang="0">
                    <a:pos x="connsiteX417" y="connsiteY417"/>
                  </a:cxn>
                  <a:cxn ang="0">
                    <a:pos x="connsiteX418" y="connsiteY418"/>
                  </a:cxn>
                  <a:cxn ang="0">
                    <a:pos x="connsiteX419" y="connsiteY419"/>
                  </a:cxn>
                  <a:cxn ang="0">
                    <a:pos x="connsiteX420" y="connsiteY420"/>
                  </a:cxn>
                  <a:cxn ang="0">
                    <a:pos x="connsiteX421" y="connsiteY421"/>
                  </a:cxn>
                  <a:cxn ang="0">
                    <a:pos x="connsiteX422" y="connsiteY422"/>
                  </a:cxn>
                  <a:cxn ang="0">
                    <a:pos x="connsiteX423" y="connsiteY423"/>
                  </a:cxn>
                  <a:cxn ang="0">
                    <a:pos x="connsiteX424" y="connsiteY424"/>
                  </a:cxn>
                  <a:cxn ang="0">
                    <a:pos x="connsiteX425" y="connsiteY425"/>
                  </a:cxn>
                  <a:cxn ang="0">
                    <a:pos x="connsiteX426" y="connsiteY426"/>
                  </a:cxn>
                  <a:cxn ang="0">
                    <a:pos x="connsiteX427" y="connsiteY427"/>
                  </a:cxn>
                  <a:cxn ang="0">
                    <a:pos x="connsiteX428" y="connsiteY428"/>
                  </a:cxn>
                  <a:cxn ang="0">
                    <a:pos x="connsiteX429" y="connsiteY429"/>
                  </a:cxn>
                  <a:cxn ang="0">
                    <a:pos x="connsiteX430" y="connsiteY430"/>
                  </a:cxn>
                  <a:cxn ang="0">
                    <a:pos x="connsiteX431" y="connsiteY431"/>
                  </a:cxn>
                  <a:cxn ang="0">
                    <a:pos x="connsiteX432" y="connsiteY432"/>
                  </a:cxn>
                  <a:cxn ang="0">
                    <a:pos x="connsiteX433" y="connsiteY433"/>
                  </a:cxn>
                  <a:cxn ang="0">
                    <a:pos x="connsiteX434" y="connsiteY434"/>
                  </a:cxn>
                  <a:cxn ang="0">
                    <a:pos x="connsiteX435" y="connsiteY435"/>
                  </a:cxn>
                  <a:cxn ang="0">
                    <a:pos x="connsiteX436" y="connsiteY436"/>
                  </a:cxn>
                  <a:cxn ang="0">
                    <a:pos x="connsiteX437" y="connsiteY437"/>
                  </a:cxn>
                  <a:cxn ang="0">
                    <a:pos x="connsiteX438" y="connsiteY438"/>
                  </a:cxn>
                  <a:cxn ang="0">
                    <a:pos x="connsiteX439" y="connsiteY439"/>
                  </a:cxn>
                  <a:cxn ang="0">
                    <a:pos x="connsiteX440" y="connsiteY440"/>
                  </a:cxn>
                  <a:cxn ang="0">
                    <a:pos x="connsiteX441" y="connsiteY441"/>
                  </a:cxn>
                  <a:cxn ang="0">
                    <a:pos x="connsiteX442" y="connsiteY442"/>
                  </a:cxn>
                  <a:cxn ang="0">
                    <a:pos x="connsiteX443" y="connsiteY443"/>
                  </a:cxn>
                  <a:cxn ang="0">
                    <a:pos x="connsiteX444" y="connsiteY444"/>
                  </a:cxn>
                  <a:cxn ang="0">
                    <a:pos x="connsiteX445" y="connsiteY445"/>
                  </a:cxn>
                  <a:cxn ang="0">
                    <a:pos x="connsiteX446" y="connsiteY446"/>
                  </a:cxn>
                  <a:cxn ang="0">
                    <a:pos x="connsiteX447" y="connsiteY447"/>
                  </a:cxn>
                  <a:cxn ang="0">
                    <a:pos x="connsiteX448" y="connsiteY448"/>
                  </a:cxn>
                  <a:cxn ang="0">
                    <a:pos x="connsiteX449" y="connsiteY449"/>
                  </a:cxn>
                  <a:cxn ang="0">
                    <a:pos x="connsiteX450" y="connsiteY450"/>
                  </a:cxn>
                  <a:cxn ang="0">
                    <a:pos x="connsiteX451" y="connsiteY451"/>
                  </a:cxn>
                  <a:cxn ang="0">
                    <a:pos x="connsiteX452" y="connsiteY452"/>
                  </a:cxn>
                  <a:cxn ang="0">
                    <a:pos x="connsiteX453" y="connsiteY453"/>
                  </a:cxn>
                  <a:cxn ang="0">
                    <a:pos x="connsiteX454" y="connsiteY454"/>
                  </a:cxn>
                  <a:cxn ang="0">
                    <a:pos x="connsiteX455" y="connsiteY455"/>
                  </a:cxn>
                  <a:cxn ang="0">
                    <a:pos x="connsiteX456" y="connsiteY456"/>
                  </a:cxn>
                  <a:cxn ang="0">
                    <a:pos x="connsiteX457" y="connsiteY457"/>
                  </a:cxn>
                  <a:cxn ang="0">
                    <a:pos x="connsiteX458" y="connsiteY458"/>
                  </a:cxn>
                  <a:cxn ang="0">
                    <a:pos x="connsiteX459" y="connsiteY459"/>
                  </a:cxn>
                  <a:cxn ang="0">
                    <a:pos x="connsiteX460" y="connsiteY460"/>
                  </a:cxn>
                  <a:cxn ang="0">
                    <a:pos x="connsiteX461" y="connsiteY461"/>
                  </a:cxn>
                  <a:cxn ang="0">
                    <a:pos x="connsiteX462" y="connsiteY462"/>
                  </a:cxn>
                  <a:cxn ang="0">
                    <a:pos x="connsiteX463" y="connsiteY463"/>
                  </a:cxn>
                  <a:cxn ang="0">
                    <a:pos x="connsiteX464" y="connsiteY464"/>
                  </a:cxn>
                  <a:cxn ang="0">
                    <a:pos x="connsiteX465" y="connsiteY465"/>
                  </a:cxn>
                  <a:cxn ang="0">
                    <a:pos x="connsiteX466" y="connsiteY466"/>
                  </a:cxn>
                  <a:cxn ang="0">
                    <a:pos x="connsiteX467" y="connsiteY467"/>
                  </a:cxn>
                  <a:cxn ang="0">
                    <a:pos x="connsiteX468" y="connsiteY468"/>
                  </a:cxn>
                  <a:cxn ang="0">
                    <a:pos x="connsiteX469" y="connsiteY469"/>
                  </a:cxn>
                  <a:cxn ang="0">
                    <a:pos x="connsiteX470" y="connsiteY470"/>
                  </a:cxn>
                  <a:cxn ang="0">
                    <a:pos x="connsiteX471" y="connsiteY471"/>
                  </a:cxn>
                  <a:cxn ang="0">
                    <a:pos x="connsiteX472" y="connsiteY472"/>
                  </a:cxn>
                  <a:cxn ang="0">
                    <a:pos x="connsiteX473" y="connsiteY473"/>
                  </a:cxn>
                  <a:cxn ang="0">
                    <a:pos x="connsiteX474" y="connsiteY474"/>
                  </a:cxn>
                  <a:cxn ang="0">
                    <a:pos x="connsiteX475" y="connsiteY475"/>
                  </a:cxn>
                  <a:cxn ang="0">
                    <a:pos x="connsiteX476" y="connsiteY476"/>
                  </a:cxn>
                  <a:cxn ang="0">
                    <a:pos x="connsiteX477" y="connsiteY477"/>
                  </a:cxn>
                  <a:cxn ang="0">
                    <a:pos x="connsiteX478" y="connsiteY478"/>
                  </a:cxn>
                  <a:cxn ang="0">
                    <a:pos x="connsiteX479" y="connsiteY479"/>
                  </a:cxn>
                  <a:cxn ang="0">
                    <a:pos x="connsiteX480" y="connsiteY480"/>
                  </a:cxn>
                  <a:cxn ang="0">
                    <a:pos x="connsiteX481" y="connsiteY481"/>
                  </a:cxn>
                  <a:cxn ang="0">
                    <a:pos x="connsiteX482" y="connsiteY482"/>
                  </a:cxn>
                  <a:cxn ang="0">
                    <a:pos x="connsiteX483" y="connsiteY483"/>
                  </a:cxn>
                  <a:cxn ang="0">
                    <a:pos x="connsiteX484" y="connsiteY484"/>
                  </a:cxn>
                  <a:cxn ang="0">
                    <a:pos x="connsiteX485" y="connsiteY485"/>
                  </a:cxn>
                  <a:cxn ang="0">
                    <a:pos x="connsiteX486" y="connsiteY486"/>
                  </a:cxn>
                  <a:cxn ang="0">
                    <a:pos x="connsiteX487" y="connsiteY487"/>
                  </a:cxn>
                  <a:cxn ang="0">
                    <a:pos x="connsiteX488" y="connsiteY488"/>
                  </a:cxn>
                  <a:cxn ang="0">
                    <a:pos x="connsiteX489" y="connsiteY489"/>
                  </a:cxn>
                  <a:cxn ang="0">
                    <a:pos x="connsiteX490" y="connsiteY490"/>
                  </a:cxn>
                  <a:cxn ang="0">
                    <a:pos x="connsiteX491" y="connsiteY491"/>
                  </a:cxn>
                  <a:cxn ang="0">
                    <a:pos x="connsiteX492" y="connsiteY492"/>
                  </a:cxn>
                  <a:cxn ang="0">
                    <a:pos x="connsiteX493" y="connsiteY493"/>
                  </a:cxn>
                  <a:cxn ang="0">
                    <a:pos x="connsiteX494" y="connsiteY494"/>
                  </a:cxn>
                  <a:cxn ang="0">
                    <a:pos x="connsiteX495" y="connsiteY495"/>
                  </a:cxn>
                  <a:cxn ang="0">
                    <a:pos x="connsiteX496" y="connsiteY496"/>
                  </a:cxn>
                  <a:cxn ang="0">
                    <a:pos x="connsiteX497" y="connsiteY497"/>
                  </a:cxn>
                  <a:cxn ang="0">
                    <a:pos x="connsiteX498" y="connsiteY498"/>
                  </a:cxn>
                  <a:cxn ang="0">
                    <a:pos x="connsiteX499" y="connsiteY499"/>
                  </a:cxn>
                  <a:cxn ang="0">
                    <a:pos x="connsiteX500" y="connsiteY500"/>
                  </a:cxn>
                  <a:cxn ang="0">
                    <a:pos x="connsiteX501" y="connsiteY501"/>
                  </a:cxn>
                  <a:cxn ang="0">
                    <a:pos x="connsiteX502" y="connsiteY502"/>
                  </a:cxn>
                  <a:cxn ang="0">
                    <a:pos x="connsiteX503" y="connsiteY503"/>
                  </a:cxn>
                  <a:cxn ang="0">
                    <a:pos x="connsiteX504" y="connsiteY504"/>
                  </a:cxn>
                  <a:cxn ang="0">
                    <a:pos x="connsiteX505" y="connsiteY505"/>
                  </a:cxn>
                  <a:cxn ang="0">
                    <a:pos x="connsiteX506" y="connsiteY506"/>
                  </a:cxn>
                  <a:cxn ang="0">
                    <a:pos x="connsiteX507" y="connsiteY507"/>
                  </a:cxn>
                  <a:cxn ang="0">
                    <a:pos x="connsiteX508" y="connsiteY508"/>
                  </a:cxn>
                  <a:cxn ang="0">
                    <a:pos x="connsiteX509" y="connsiteY509"/>
                  </a:cxn>
                  <a:cxn ang="0">
                    <a:pos x="connsiteX510" y="connsiteY510"/>
                  </a:cxn>
                  <a:cxn ang="0">
                    <a:pos x="connsiteX511" y="connsiteY511"/>
                  </a:cxn>
                  <a:cxn ang="0">
                    <a:pos x="connsiteX512" y="connsiteY512"/>
                  </a:cxn>
                  <a:cxn ang="0">
                    <a:pos x="connsiteX513" y="connsiteY513"/>
                  </a:cxn>
                  <a:cxn ang="0">
                    <a:pos x="connsiteX514" y="connsiteY514"/>
                  </a:cxn>
                  <a:cxn ang="0">
                    <a:pos x="connsiteX515" y="connsiteY515"/>
                  </a:cxn>
                  <a:cxn ang="0">
                    <a:pos x="connsiteX516" y="connsiteY516"/>
                  </a:cxn>
                  <a:cxn ang="0">
                    <a:pos x="connsiteX517" y="connsiteY517"/>
                  </a:cxn>
                  <a:cxn ang="0">
                    <a:pos x="connsiteX518" y="connsiteY518"/>
                  </a:cxn>
                  <a:cxn ang="0">
                    <a:pos x="connsiteX519" y="connsiteY519"/>
                  </a:cxn>
                  <a:cxn ang="0">
                    <a:pos x="connsiteX520" y="connsiteY520"/>
                  </a:cxn>
                  <a:cxn ang="0">
                    <a:pos x="connsiteX521" y="connsiteY521"/>
                  </a:cxn>
                  <a:cxn ang="0">
                    <a:pos x="connsiteX522" y="connsiteY522"/>
                  </a:cxn>
                  <a:cxn ang="0">
                    <a:pos x="connsiteX523" y="connsiteY523"/>
                  </a:cxn>
                  <a:cxn ang="0">
                    <a:pos x="connsiteX524" y="connsiteY524"/>
                  </a:cxn>
                  <a:cxn ang="0">
                    <a:pos x="connsiteX525" y="connsiteY525"/>
                  </a:cxn>
                  <a:cxn ang="0">
                    <a:pos x="connsiteX526" y="connsiteY526"/>
                  </a:cxn>
                  <a:cxn ang="0">
                    <a:pos x="connsiteX527" y="connsiteY527"/>
                  </a:cxn>
                  <a:cxn ang="0">
                    <a:pos x="connsiteX528" y="connsiteY528"/>
                  </a:cxn>
                  <a:cxn ang="0">
                    <a:pos x="connsiteX529" y="connsiteY529"/>
                  </a:cxn>
                  <a:cxn ang="0">
                    <a:pos x="connsiteX530" y="connsiteY530"/>
                  </a:cxn>
                  <a:cxn ang="0">
                    <a:pos x="connsiteX531" y="connsiteY531"/>
                  </a:cxn>
                  <a:cxn ang="0">
                    <a:pos x="connsiteX532" y="connsiteY532"/>
                  </a:cxn>
                  <a:cxn ang="0">
                    <a:pos x="connsiteX533" y="connsiteY533"/>
                  </a:cxn>
                  <a:cxn ang="0">
                    <a:pos x="connsiteX534" y="connsiteY534"/>
                  </a:cxn>
                  <a:cxn ang="0">
                    <a:pos x="connsiteX535" y="connsiteY535"/>
                  </a:cxn>
                  <a:cxn ang="0">
                    <a:pos x="connsiteX536" y="connsiteY536"/>
                  </a:cxn>
                  <a:cxn ang="0">
                    <a:pos x="connsiteX537" y="connsiteY537"/>
                  </a:cxn>
                  <a:cxn ang="0">
                    <a:pos x="connsiteX538" y="connsiteY538"/>
                  </a:cxn>
                  <a:cxn ang="0">
                    <a:pos x="connsiteX539" y="connsiteY539"/>
                  </a:cxn>
                  <a:cxn ang="0">
                    <a:pos x="connsiteX540" y="connsiteY540"/>
                  </a:cxn>
                  <a:cxn ang="0">
                    <a:pos x="connsiteX541" y="connsiteY541"/>
                  </a:cxn>
                  <a:cxn ang="0">
                    <a:pos x="connsiteX542" y="connsiteY542"/>
                  </a:cxn>
                  <a:cxn ang="0">
                    <a:pos x="connsiteX543" y="connsiteY543"/>
                  </a:cxn>
                  <a:cxn ang="0">
                    <a:pos x="connsiteX544" y="connsiteY544"/>
                  </a:cxn>
                  <a:cxn ang="0">
                    <a:pos x="connsiteX545" y="connsiteY545"/>
                  </a:cxn>
                  <a:cxn ang="0">
                    <a:pos x="connsiteX546" y="connsiteY546"/>
                  </a:cxn>
                  <a:cxn ang="0">
                    <a:pos x="connsiteX547" y="connsiteY547"/>
                  </a:cxn>
                  <a:cxn ang="0">
                    <a:pos x="connsiteX548" y="connsiteY548"/>
                  </a:cxn>
                  <a:cxn ang="0">
                    <a:pos x="connsiteX549" y="connsiteY549"/>
                  </a:cxn>
                  <a:cxn ang="0">
                    <a:pos x="connsiteX550" y="connsiteY550"/>
                  </a:cxn>
                  <a:cxn ang="0">
                    <a:pos x="connsiteX551" y="connsiteY551"/>
                  </a:cxn>
                  <a:cxn ang="0">
                    <a:pos x="connsiteX552" y="connsiteY552"/>
                  </a:cxn>
                  <a:cxn ang="0">
                    <a:pos x="connsiteX553" y="connsiteY553"/>
                  </a:cxn>
                  <a:cxn ang="0">
                    <a:pos x="connsiteX554" y="connsiteY554"/>
                  </a:cxn>
                  <a:cxn ang="0">
                    <a:pos x="connsiteX555" y="connsiteY555"/>
                  </a:cxn>
                  <a:cxn ang="0">
                    <a:pos x="connsiteX556" y="connsiteY556"/>
                  </a:cxn>
                  <a:cxn ang="0">
                    <a:pos x="connsiteX557" y="connsiteY557"/>
                  </a:cxn>
                  <a:cxn ang="0">
                    <a:pos x="connsiteX558" y="connsiteY558"/>
                  </a:cxn>
                  <a:cxn ang="0">
                    <a:pos x="connsiteX559" y="connsiteY559"/>
                  </a:cxn>
                  <a:cxn ang="0">
                    <a:pos x="connsiteX560" y="connsiteY560"/>
                  </a:cxn>
                  <a:cxn ang="0">
                    <a:pos x="connsiteX561" y="connsiteY561"/>
                  </a:cxn>
                  <a:cxn ang="0">
                    <a:pos x="connsiteX562" y="connsiteY562"/>
                  </a:cxn>
                  <a:cxn ang="0">
                    <a:pos x="connsiteX563" y="connsiteY563"/>
                  </a:cxn>
                  <a:cxn ang="0">
                    <a:pos x="connsiteX564" y="connsiteY564"/>
                  </a:cxn>
                  <a:cxn ang="0">
                    <a:pos x="connsiteX565" y="connsiteY565"/>
                  </a:cxn>
                  <a:cxn ang="0">
                    <a:pos x="connsiteX566" y="connsiteY566"/>
                  </a:cxn>
                  <a:cxn ang="0">
                    <a:pos x="connsiteX567" y="connsiteY567"/>
                  </a:cxn>
                  <a:cxn ang="0">
                    <a:pos x="connsiteX568" y="connsiteY568"/>
                  </a:cxn>
                  <a:cxn ang="0">
                    <a:pos x="connsiteX569" y="connsiteY569"/>
                  </a:cxn>
                  <a:cxn ang="0">
                    <a:pos x="connsiteX570" y="connsiteY570"/>
                  </a:cxn>
                  <a:cxn ang="0">
                    <a:pos x="connsiteX571" y="connsiteY571"/>
                  </a:cxn>
                  <a:cxn ang="0">
                    <a:pos x="connsiteX572" y="connsiteY572"/>
                  </a:cxn>
                  <a:cxn ang="0">
                    <a:pos x="connsiteX573" y="connsiteY573"/>
                  </a:cxn>
                  <a:cxn ang="0">
                    <a:pos x="connsiteX574" y="connsiteY574"/>
                  </a:cxn>
                  <a:cxn ang="0">
                    <a:pos x="connsiteX575" y="connsiteY575"/>
                  </a:cxn>
                  <a:cxn ang="0">
                    <a:pos x="connsiteX576" y="connsiteY576"/>
                  </a:cxn>
                  <a:cxn ang="0">
                    <a:pos x="connsiteX577" y="connsiteY577"/>
                  </a:cxn>
                  <a:cxn ang="0">
                    <a:pos x="connsiteX578" y="connsiteY578"/>
                  </a:cxn>
                  <a:cxn ang="0">
                    <a:pos x="connsiteX579" y="connsiteY579"/>
                  </a:cxn>
                  <a:cxn ang="0">
                    <a:pos x="connsiteX580" y="connsiteY580"/>
                  </a:cxn>
                  <a:cxn ang="0">
                    <a:pos x="connsiteX581" y="connsiteY581"/>
                  </a:cxn>
                  <a:cxn ang="0">
                    <a:pos x="connsiteX582" y="connsiteY582"/>
                  </a:cxn>
                  <a:cxn ang="0">
                    <a:pos x="connsiteX583" y="connsiteY583"/>
                  </a:cxn>
                  <a:cxn ang="0">
                    <a:pos x="connsiteX584" y="connsiteY584"/>
                  </a:cxn>
                  <a:cxn ang="0">
                    <a:pos x="connsiteX585" y="connsiteY585"/>
                  </a:cxn>
                  <a:cxn ang="0">
                    <a:pos x="connsiteX586" y="connsiteY586"/>
                  </a:cxn>
                  <a:cxn ang="0">
                    <a:pos x="connsiteX587" y="connsiteY587"/>
                  </a:cxn>
                  <a:cxn ang="0">
                    <a:pos x="connsiteX588" y="connsiteY588"/>
                  </a:cxn>
                  <a:cxn ang="0">
                    <a:pos x="connsiteX589" y="connsiteY589"/>
                  </a:cxn>
                  <a:cxn ang="0">
                    <a:pos x="connsiteX590" y="connsiteY590"/>
                  </a:cxn>
                  <a:cxn ang="0">
                    <a:pos x="connsiteX591" y="connsiteY591"/>
                  </a:cxn>
                  <a:cxn ang="0">
                    <a:pos x="connsiteX592" y="connsiteY592"/>
                  </a:cxn>
                  <a:cxn ang="0">
                    <a:pos x="connsiteX593" y="connsiteY593"/>
                  </a:cxn>
                  <a:cxn ang="0">
                    <a:pos x="connsiteX594" y="connsiteY594"/>
                  </a:cxn>
                  <a:cxn ang="0">
                    <a:pos x="connsiteX595" y="connsiteY595"/>
                  </a:cxn>
                  <a:cxn ang="0">
                    <a:pos x="connsiteX596" y="connsiteY596"/>
                  </a:cxn>
                  <a:cxn ang="0">
                    <a:pos x="connsiteX597" y="connsiteY597"/>
                  </a:cxn>
                  <a:cxn ang="0">
                    <a:pos x="connsiteX598" y="connsiteY598"/>
                  </a:cxn>
                  <a:cxn ang="0">
                    <a:pos x="connsiteX599" y="connsiteY599"/>
                  </a:cxn>
                  <a:cxn ang="0">
                    <a:pos x="connsiteX600" y="connsiteY600"/>
                  </a:cxn>
                  <a:cxn ang="0">
                    <a:pos x="connsiteX601" y="connsiteY601"/>
                  </a:cxn>
                  <a:cxn ang="0">
                    <a:pos x="connsiteX602" y="connsiteY602"/>
                  </a:cxn>
                  <a:cxn ang="0">
                    <a:pos x="connsiteX603" y="connsiteY603"/>
                  </a:cxn>
                  <a:cxn ang="0">
                    <a:pos x="connsiteX604" y="connsiteY604"/>
                  </a:cxn>
                  <a:cxn ang="0">
                    <a:pos x="connsiteX605" y="connsiteY605"/>
                  </a:cxn>
                  <a:cxn ang="0">
                    <a:pos x="connsiteX606" y="connsiteY606"/>
                  </a:cxn>
                  <a:cxn ang="0">
                    <a:pos x="connsiteX607" y="connsiteY607"/>
                  </a:cxn>
                  <a:cxn ang="0">
                    <a:pos x="connsiteX608" y="connsiteY608"/>
                  </a:cxn>
                  <a:cxn ang="0">
                    <a:pos x="connsiteX609" y="connsiteY609"/>
                  </a:cxn>
                  <a:cxn ang="0">
                    <a:pos x="connsiteX610" y="connsiteY610"/>
                  </a:cxn>
                  <a:cxn ang="0">
                    <a:pos x="connsiteX611" y="connsiteY611"/>
                  </a:cxn>
                  <a:cxn ang="0">
                    <a:pos x="connsiteX612" y="connsiteY612"/>
                  </a:cxn>
                  <a:cxn ang="0">
                    <a:pos x="connsiteX613" y="connsiteY613"/>
                  </a:cxn>
                  <a:cxn ang="0">
                    <a:pos x="connsiteX614" y="connsiteY614"/>
                  </a:cxn>
                  <a:cxn ang="0">
                    <a:pos x="connsiteX615" y="connsiteY615"/>
                  </a:cxn>
                  <a:cxn ang="0">
                    <a:pos x="connsiteX616" y="connsiteY616"/>
                  </a:cxn>
                  <a:cxn ang="0">
                    <a:pos x="connsiteX617" y="connsiteY617"/>
                  </a:cxn>
                  <a:cxn ang="0">
                    <a:pos x="connsiteX618" y="connsiteY618"/>
                  </a:cxn>
                  <a:cxn ang="0">
                    <a:pos x="connsiteX619" y="connsiteY619"/>
                  </a:cxn>
                  <a:cxn ang="0">
                    <a:pos x="connsiteX620" y="connsiteY620"/>
                  </a:cxn>
                  <a:cxn ang="0">
                    <a:pos x="connsiteX621" y="connsiteY621"/>
                  </a:cxn>
                  <a:cxn ang="0">
                    <a:pos x="connsiteX622" y="connsiteY622"/>
                  </a:cxn>
                  <a:cxn ang="0">
                    <a:pos x="connsiteX623" y="connsiteY623"/>
                  </a:cxn>
                  <a:cxn ang="0">
                    <a:pos x="connsiteX624" y="connsiteY624"/>
                  </a:cxn>
                  <a:cxn ang="0">
                    <a:pos x="connsiteX625" y="connsiteY625"/>
                  </a:cxn>
                  <a:cxn ang="0">
                    <a:pos x="connsiteX626" y="connsiteY626"/>
                  </a:cxn>
                  <a:cxn ang="0">
                    <a:pos x="connsiteX627" y="connsiteY627"/>
                  </a:cxn>
                  <a:cxn ang="0">
                    <a:pos x="connsiteX628" y="connsiteY628"/>
                  </a:cxn>
                  <a:cxn ang="0">
                    <a:pos x="connsiteX629" y="connsiteY629"/>
                  </a:cxn>
                  <a:cxn ang="0">
                    <a:pos x="connsiteX630" y="connsiteY630"/>
                  </a:cxn>
                  <a:cxn ang="0">
                    <a:pos x="connsiteX631" y="connsiteY631"/>
                  </a:cxn>
                  <a:cxn ang="0">
                    <a:pos x="connsiteX632" y="connsiteY632"/>
                  </a:cxn>
                  <a:cxn ang="0">
                    <a:pos x="connsiteX633" y="connsiteY633"/>
                  </a:cxn>
                  <a:cxn ang="0">
                    <a:pos x="connsiteX634" y="connsiteY634"/>
                  </a:cxn>
                  <a:cxn ang="0">
                    <a:pos x="connsiteX635" y="connsiteY635"/>
                  </a:cxn>
                  <a:cxn ang="0">
                    <a:pos x="connsiteX636" y="connsiteY636"/>
                  </a:cxn>
                  <a:cxn ang="0">
                    <a:pos x="connsiteX637" y="connsiteY637"/>
                  </a:cxn>
                  <a:cxn ang="0">
                    <a:pos x="connsiteX638" y="connsiteY638"/>
                  </a:cxn>
                  <a:cxn ang="0">
                    <a:pos x="connsiteX639" y="connsiteY639"/>
                  </a:cxn>
                  <a:cxn ang="0">
                    <a:pos x="connsiteX640" y="connsiteY640"/>
                  </a:cxn>
                  <a:cxn ang="0">
                    <a:pos x="connsiteX641" y="connsiteY641"/>
                  </a:cxn>
                  <a:cxn ang="0">
                    <a:pos x="connsiteX642" y="connsiteY642"/>
                  </a:cxn>
                  <a:cxn ang="0">
                    <a:pos x="connsiteX643" y="connsiteY643"/>
                  </a:cxn>
                  <a:cxn ang="0">
                    <a:pos x="connsiteX644" y="connsiteY644"/>
                  </a:cxn>
                  <a:cxn ang="0">
                    <a:pos x="connsiteX645" y="connsiteY645"/>
                  </a:cxn>
                  <a:cxn ang="0">
                    <a:pos x="connsiteX646" y="connsiteY646"/>
                  </a:cxn>
                  <a:cxn ang="0">
                    <a:pos x="connsiteX647" y="connsiteY647"/>
                  </a:cxn>
                  <a:cxn ang="0">
                    <a:pos x="connsiteX648" y="connsiteY648"/>
                  </a:cxn>
                  <a:cxn ang="0">
                    <a:pos x="connsiteX649" y="connsiteY649"/>
                  </a:cxn>
                </a:cxnLst>
                <a:rect l="l" t="t" r="r" b="b"/>
                <a:pathLst>
                  <a:path w="2297359" h="677522">
                    <a:moveTo>
                      <a:pt x="1068955" y="613270"/>
                    </a:moveTo>
                    <a:lnTo>
                      <a:pt x="1027579" y="635695"/>
                    </a:lnTo>
                    <a:lnTo>
                      <a:pt x="1068954" y="658119"/>
                    </a:lnTo>
                    <a:lnTo>
                      <a:pt x="1110329" y="635694"/>
                    </a:lnTo>
                    <a:close/>
                    <a:moveTo>
                      <a:pt x="960240" y="613270"/>
                    </a:moveTo>
                    <a:lnTo>
                      <a:pt x="918865" y="635695"/>
                    </a:lnTo>
                    <a:lnTo>
                      <a:pt x="960240" y="658120"/>
                    </a:lnTo>
                    <a:lnTo>
                      <a:pt x="1001617" y="635695"/>
                    </a:lnTo>
                    <a:close/>
                    <a:moveTo>
                      <a:pt x="1395097" y="613270"/>
                    </a:moveTo>
                    <a:lnTo>
                      <a:pt x="1353722" y="635694"/>
                    </a:lnTo>
                    <a:lnTo>
                      <a:pt x="1395098" y="658119"/>
                    </a:lnTo>
                    <a:lnTo>
                      <a:pt x="1436472" y="635695"/>
                    </a:lnTo>
                    <a:close/>
                    <a:moveTo>
                      <a:pt x="1286383" y="613270"/>
                    </a:moveTo>
                    <a:lnTo>
                      <a:pt x="1245007" y="635694"/>
                    </a:lnTo>
                    <a:lnTo>
                      <a:pt x="1286382" y="658119"/>
                    </a:lnTo>
                    <a:lnTo>
                      <a:pt x="1327758" y="635694"/>
                    </a:lnTo>
                    <a:close/>
                    <a:moveTo>
                      <a:pt x="1177668" y="613270"/>
                    </a:moveTo>
                    <a:lnTo>
                      <a:pt x="1136293" y="635695"/>
                    </a:lnTo>
                    <a:lnTo>
                      <a:pt x="1177668" y="658119"/>
                    </a:lnTo>
                    <a:lnTo>
                      <a:pt x="1219044" y="635694"/>
                    </a:lnTo>
                    <a:close/>
                    <a:moveTo>
                      <a:pt x="1123311" y="583810"/>
                    </a:moveTo>
                    <a:lnTo>
                      <a:pt x="1081937" y="606234"/>
                    </a:lnTo>
                    <a:lnTo>
                      <a:pt x="1123311" y="628658"/>
                    </a:lnTo>
                    <a:lnTo>
                      <a:pt x="1164686" y="606234"/>
                    </a:lnTo>
                    <a:close/>
                    <a:moveTo>
                      <a:pt x="1014598" y="583810"/>
                    </a:moveTo>
                    <a:lnTo>
                      <a:pt x="973222" y="606234"/>
                    </a:lnTo>
                    <a:lnTo>
                      <a:pt x="1014598" y="628659"/>
                    </a:lnTo>
                    <a:lnTo>
                      <a:pt x="1055973" y="606234"/>
                    </a:lnTo>
                    <a:close/>
                    <a:moveTo>
                      <a:pt x="905884" y="583810"/>
                    </a:moveTo>
                    <a:lnTo>
                      <a:pt x="864508" y="606234"/>
                    </a:lnTo>
                    <a:lnTo>
                      <a:pt x="905883" y="628659"/>
                    </a:lnTo>
                    <a:lnTo>
                      <a:pt x="947258" y="606234"/>
                    </a:lnTo>
                    <a:close/>
                    <a:moveTo>
                      <a:pt x="797174" y="583810"/>
                    </a:moveTo>
                    <a:lnTo>
                      <a:pt x="755798" y="606234"/>
                    </a:lnTo>
                    <a:lnTo>
                      <a:pt x="797175" y="628659"/>
                    </a:lnTo>
                    <a:lnTo>
                      <a:pt x="838545" y="606235"/>
                    </a:lnTo>
                    <a:close/>
                    <a:moveTo>
                      <a:pt x="1558168" y="583809"/>
                    </a:moveTo>
                    <a:lnTo>
                      <a:pt x="1516792" y="606234"/>
                    </a:lnTo>
                    <a:lnTo>
                      <a:pt x="1558168" y="628658"/>
                    </a:lnTo>
                    <a:lnTo>
                      <a:pt x="1599543" y="606234"/>
                    </a:lnTo>
                    <a:close/>
                    <a:moveTo>
                      <a:pt x="1449454" y="583809"/>
                    </a:moveTo>
                    <a:lnTo>
                      <a:pt x="1408078" y="606234"/>
                    </a:lnTo>
                    <a:lnTo>
                      <a:pt x="1449454" y="628659"/>
                    </a:lnTo>
                    <a:lnTo>
                      <a:pt x="1490829" y="606234"/>
                    </a:lnTo>
                    <a:close/>
                    <a:moveTo>
                      <a:pt x="1340740" y="583809"/>
                    </a:moveTo>
                    <a:lnTo>
                      <a:pt x="1299364" y="606234"/>
                    </a:lnTo>
                    <a:lnTo>
                      <a:pt x="1340740" y="628658"/>
                    </a:lnTo>
                    <a:lnTo>
                      <a:pt x="1382115" y="606234"/>
                    </a:lnTo>
                    <a:close/>
                    <a:moveTo>
                      <a:pt x="1232026" y="583809"/>
                    </a:moveTo>
                    <a:lnTo>
                      <a:pt x="1190651" y="606234"/>
                    </a:lnTo>
                    <a:lnTo>
                      <a:pt x="1232026" y="628658"/>
                    </a:lnTo>
                    <a:lnTo>
                      <a:pt x="1273401" y="606234"/>
                    </a:lnTo>
                    <a:close/>
                    <a:moveTo>
                      <a:pt x="742818" y="554349"/>
                    </a:moveTo>
                    <a:lnTo>
                      <a:pt x="701441" y="576773"/>
                    </a:lnTo>
                    <a:lnTo>
                      <a:pt x="742818" y="599198"/>
                    </a:lnTo>
                    <a:lnTo>
                      <a:pt x="784193" y="576773"/>
                    </a:lnTo>
                    <a:close/>
                    <a:moveTo>
                      <a:pt x="1068955" y="554349"/>
                    </a:moveTo>
                    <a:lnTo>
                      <a:pt x="1027579" y="576773"/>
                    </a:lnTo>
                    <a:lnTo>
                      <a:pt x="1068955" y="599198"/>
                    </a:lnTo>
                    <a:lnTo>
                      <a:pt x="1110330" y="576773"/>
                    </a:lnTo>
                    <a:close/>
                    <a:moveTo>
                      <a:pt x="960240" y="554349"/>
                    </a:moveTo>
                    <a:lnTo>
                      <a:pt x="918865" y="576773"/>
                    </a:lnTo>
                    <a:lnTo>
                      <a:pt x="960240" y="599198"/>
                    </a:lnTo>
                    <a:lnTo>
                      <a:pt x="1001616" y="576773"/>
                    </a:lnTo>
                    <a:close/>
                    <a:moveTo>
                      <a:pt x="1612526" y="554348"/>
                    </a:moveTo>
                    <a:lnTo>
                      <a:pt x="1571150" y="576773"/>
                    </a:lnTo>
                    <a:lnTo>
                      <a:pt x="1612525" y="599198"/>
                    </a:lnTo>
                    <a:lnTo>
                      <a:pt x="1653901" y="576773"/>
                    </a:lnTo>
                    <a:close/>
                    <a:moveTo>
                      <a:pt x="1395097" y="554348"/>
                    </a:moveTo>
                    <a:lnTo>
                      <a:pt x="1353721" y="576773"/>
                    </a:lnTo>
                    <a:lnTo>
                      <a:pt x="1395096" y="599198"/>
                    </a:lnTo>
                    <a:lnTo>
                      <a:pt x="1436472" y="576773"/>
                    </a:lnTo>
                    <a:close/>
                    <a:moveTo>
                      <a:pt x="1286382" y="554348"/>
                    </a:moveTo>
                    <a:lnTo>
                      <a:pt x="1245008" y="576773"/>
                    </a:lnTo>
                    <a:lnTo>
                      <a:pt x="1286383" y="599198"/>
                    </a:lnTo>
                    <a:lnTo>
                      <a:pt x="1327758" y="576773"/>
                    </a:lnTo>
                    <a:close/>
                    <a:moveTo>
                      <a:pt x="1177669" y="554348"/>
                    </a:moveTo>
                    <a:lnTo>
                      <a:pt x="1136293" y="576773"/>
                    </a:lnTo>
                    <a:lnTo>
                      <a:pt x="1177668" y="599198"/>
                    </a:lnTo>
                    <a:lnTo>
                      <a:pt x="1219044" y="576773"/>
                    </a:lnTo>
                    <a:close/>
                    <a:moveTo>
                      <a:pt x="851526" y="554348"/>
                    </a:moveTo>
                    <a:lnTo>
                      <a:pt x="810150" y="576773"/>
                    </a:lnTo>
                    <a:lnTo>
                      <a:pt x="851527" y="599199"/>
                    </a:lnTo>
                    <a:lnTo>
                      <a:pt x="892901" y="576773"/>
                    </a:lnTo>
                    <a:close/>
                    <a:moveTo>
                      <a:pt x="1503811" y="554348"/>
                    </a:moveTo>
                    <a:lnTo>
                      <a:pt x="1462435" y="576773"/>
                    </a:lnTo>
                    <a:lnTo>
                      <a:pt x="1503810" y="599198"/>
                    </a:lnTo>
                    <a:lnTo>
                      <a:pt x="1545186" y="576773"/>
                    </a:lnTo>
                    <a:close/>
                    <a:moveTo>
                      <a:pt x="1232026" y="524888"/>
                    </a:moveTo>
                    <a:lnTo>
                      <a:pt x="1190651" y="547313"/>
                    </a:lnTo>
                    <a:lnTo>
                      <a:pt x="1232026" y="569737"/>
                    </a:lnTo>
                    <a:lnTo>
                      <a:pt x="1273400" y="547313"/>
                    </a:lnTo>
                    <a:close/>
                    <a:moveTo>
                      <a:pt x="1014598" y="524888"/>
                    </a:moveTo>
                    <a:lnTo>
                      <a:pt x="973222" y="547313"/>
                    </a:lnTo>
                    <a:lnTo>
                      <a:pt x="1014598" y="569737"/>
                    </a:lnTo>
                    <a:lnTo>
                      <a:pt x="1055973" y="547313"/>
                    </a:lnTo>
                    <a:close/>
                    <a:moveTo>
                      <a:pt x="797175" y="524888"/>
                    </a:moveTo>
                    <a:lnTo>
                      <a:pt x="755800" y="547313"/>
                    </a:lnTo>
                    <a:lnTo>
                      <a:pt x="797173" y="569738"/>
                    </a:lnTo>
                    <a:lnTo>
                      <a:pt x="838544" y="547313"/>
                    </a:lnTo>
                    <a:close/>
                    <a:moveTo>
                      <a:pt x="688457" y="524888"/>
                    </a:moveTo>
                    <a:lnTo>
                      <a:pt x="647082" y="547313"/>
                    </a:lnTo>
                    <a:lnTo>
                      <a:pt x="688459" y="569738"/>
                    </a:lnTo>
                    <a:lnTo>
                      <a:pt x="729835" y="547313"/>
                    </a:lnTo>
                    <a:close/>
                    <a:moveTo>
                      <a:pt x="1340740" y="524888"/>
                    </a:moveTo>
                    <a:lnTo>
                      <a:pt x="1299364" y="547313"/>
                    </a:lnTo>
                    <a:lnTo>
                      <a:pt x="1340739" y="569737"/>
                    </a:lnTo>
                    <a:lnTo>
                      <a:pt x="1382115" y="547312"/>
                    </a:lnTo>
                    <a:close/>
                    <a:moveTo>
                      <a:pt x="1123312" y="524888"/>
                    </a:moveTo>
                    <a:lnTo>
                      <a:pt x="1081937" y="547313"/>
                    </a:lnTo>
                    <a:lnTo>
                      <a:pt x="1123312" y="569738"/>
                    </a:lnTo>
                    <a:lnTo>
                      <a:pt x="1164687" y="547313"/>
                    </a:lnTo>
                    <a:close/>
                    <a:moveTo>
                      <a:pt x="1666883" y="524887"/>
                    </a:moveTo>
                    <a:lnTo>
                      <a:pt x="1625507" y="547313"/>
                    </a:lnTo>
                    <a:lnTo>
                      <a:pt x="1666882" y="569737"/>
                    </a:lnTo>
                    <a:lnTo>
                      <a:pt x="1708258" y="547312"/>
                    </a:lnTo>
                    <a:close/>
                    <a:moveTo>
                      <a:pt x="1558168" y="524887"/>
                    </a:moveTo>
                    <a:lnTo>
                      <a:pt x="1516792" y="547312"/>
                    </a:lnTo>
                    <a:lnTo>
                      <a:pt x="1558168" y="569737"/>
                    </a:lnTo>
                    <a:lnTo>
                      <a:pt x="1599543" y="547313"/>
                    </a:lnTo>
                    <a:close/>
                    <a:moveTo>
                      <a:pt x="1449454" y="524887"/>
                    </a:moveTo>
                    <a:lnTo>
                      <a:pt x="1408078" y="547313"/>
                    </a:lnTo>
                    <a:lnTo>
                      <a:pt x="1449453" y="569737"/>
                    </a:lnTo>
                    <a:lnTo>
                      <a:pt x="1490829" y="547312"/>
                    </a:lnTo>
                    <a:close/>
                    <a:moveTo>
                      <a:pt x="905882" y="524887"/>
                    </a:moveTo>
                    <a:lnTo>
                      <a:pt x="864508" y="547313"/>
                    </a:lnTo>
                    <a:lnTo>
                      <a:pt x="905883" y="569738"/>
                    </a:lnTo>
                    <a:lnTo>
                      <a:pt x="947258" y="547313"/>
                    </a:lnTo>
                    <a:close/>
                    <a:moveTo>
                      <a:pt x="634101" y="495429"/>
                    </a:moveTo>
                    <a:lnTo>
                      <a:pt x="592729" y="517853"/>
                    </a:lnTo>
                    <a:lnTo>
                      <a:pt x="634099" y="540277"/>
                    </a:lnTo>
                    <a:lnTo>
                      <a:pt x="675474" y="517852"/>
                    </a:lnTo>
                    <a:close/>
                    <a:moveTo>
                      <a:pt x="1286383" y="495427"/>
                    </a:moveTo>
                    <a:lnTo>
                      <a:pt x="1245008" y="517852"/>
                    </a:lnTo>
                    <a:lnTo>
                      <a:pt x="1286382" y="540277"/>
                    </a:lnTo>
                    <a:lnTo>
                      <a:pt x="1327758" y="517852"/>
                    </a:lnTo>
                    <a:close/>
                    <a:moveTo>
                      <a:pt x="1177669" y="495427"/>
                    </a:moveTo>
                    <a:lnTo>
                      <a:pt x="1136294" y="517852"/>
                    </a:lnTo>
                    <a:lnTo>
                      <a:pt x="1177669" y="540277"/>
                    </a:lnTo>
                    <a:lnTo>
                      <a:pt x="1219044" y="517852"/>
                    </a:lnTo>
                    <a:close/>
                    <a:moveTo>
                      <a:pt x="1068955" y="495427"/>
                    </a:moveTo>
                    <a:lnTo>
                      <a:pt x="1027579" y="517852"/>
                    </a:lnTo>
                    <a:lnTo>
                      <a:pt x="1068955" y="540277"/>
                    </a:lnTo>
                    <a:lnTo>
                      <a:pt x="1110330" y="517852"/>
                    </a:lnTo>
                    <a:close/>
                    <a:moveTo>
                      <a:pt x="851526" y="495427"/>
                    </a:moveTo>
                    <a:lnTo>
                      <a:pt x="810151" y="517852"/>
                    </a:lnTo>
                    <a:lnTo>
                      <a:pt x="851526" y="540277"/>
                    </a:lnTo>
                    <a:lnTo>
                      <a:pt x="892901" y="517852"/>
                    </a:lnTo>
                    <a:close/>
                    <a:moveTo>
                      <a:pt x="742818" y="495427"/>
                    </a:moveTo>
                    <a:lnTo>
                      <a:pt x="701440" y="517852"/>
                    </a:lnTo>
                    <a:lnTo>
                      <a:pt x="742816" y="540277"/>
                    </a:lnTo>
                    <a:lnTo>
                      <a:pt x="784194" y="517852"/>
                    </a:lnTo>
                    <a:close/>
                    <a:moveTo>
                      <a:pt x="1721240" y="495427"/>
                    </a:moveTo>
                    <a:lnTo>
                      <a:pt x="1679865" y="517852"/>
                    </a:lnTo>
                    <a:lnTo>
                      <a:pt x="1721240" y="540276"/>
                    </a:lnTo>
                    <a:lnTo>
                      <a:pt x="1762615" y="517852"/>
                    </a:lnTo>
                    <a:close/>
                    <a:moveTo>
                      <a:pt x="1612525" y="495427"/>
                    </a:moveTo>
                    <a:lnTo>
                      <a:pt x="1571150" y="517852"/>
                    </a:lnTo>
                    <a:lnTo>
                      <a:pt x="1612525" y="540277"/>
                    </a:lnTo>
                    <a:lnTo>
                      <a:pt x="1653901" y="517852"/>
                    </a:lnTo>
                    <a:close/>
                    <a:moveTo>
                      <a:pt x="1503811" y="495427"/>
                    </a:moveTo>
                    <a:lnTo>
                      <a:pt x="1462436" y="517852"/>
                    </a:lnTo>
                    <a:lnTo>
                      <a:pt x="1503810" y="540276"/>
                    </a:lnTo>
                    <a:lnTo>
                      <a:pt x="1545186" y="517851"/>
                    </a:lnTo>
                    <a:close/>
                    <a:moveTo>
                      <a:pt x="1395097" y="495427"/>
                    </a:moveTo>
                    <a:lnTo>
                      <a:pt x="1353722" y="517852"/>
                    </a:lnTo>
                    <a:lnTo>
                      <a:pt x="1395096" y="540277"/>
                    </a:lnTo>
                    <a:lnTo>
                      <a:pt x="1436472" y="517851"/>
                    </a:lnTo>
                    <a:close/>
                    <a:moveTo>
                      <a:pt x="960240" y="495427"/>
                    </a:moveTo>
                    <a:lnTo>
                      <a:pt x="918865" y="517852"/>
                    </a:lnTo>
                    <a:lnTo>
                      <a:pt x="960241" y="540277"/>
                    </a:lnTo>
                    <a:lnTo>
                      <a:pt x="1001616" y="517852"/>
                    </a:lnTo>
                    <a:close/>
                    <a:moveTo>
                      <a:pt x="688460" y="465967"/>
                    </a:moveTo>
                    <a:lnTo>
                      <a:pt x="647082" y="488392"/>
                    </a:lnTo>
                    <a:lnTo>
                      <a:pt x="688458" y="510816"/>
                    </a:lnTo>
                    <a:lnTo>
                      <a:pt x="729835" y="488391"/>
                    </a:lnTo>
                    <a:close/>
                    <a:moveTo>
                      <a:pt x="579743" y="465967"/>
                    </a:moveTo>
                    <a:lnTo>
                      <a:pt x="538370" y="488392"/>
                    </a:lnTo>
                    <a:lnTo>
                      <a:pt x="579747" y="510817"/>
                    </a:lnTo>
                    <a:lnTo>
                      <a:pt x="621121" y="488392"/>
                    </a:lnTo>
                    <a:close/>
                    <a:moveTo>
                      <a:pt x="905884" y="465967"/>
                    </a:moveTo>
                    <a:lnTo>
                      <a:pt x="864508" y="488392"/>
                    </a:lnTo>
                    <a:lnTo>
                      <a:pt x="905883" y="510816"/>
                    </a:lnTo>
                    <a:lnTo>
                      <a:pt x="947258" y="488391"/>
                    </a:lnTo>
                    <a:close/>
                    <a:moveTo>
                      <a:pt x="797174" y="465967"/>
                    </a:moveTo>
                    <a:lnTo>
                      <a:pt x="755802" y="488392"/>
                    </a:lnTo>
                    <a:lnTo>
                      <a:pt x="797174" y="510816"/>
                    </a:lnTo>
                    <a:lnTo>
                      <a:pt x="838545" y="488392"/>
                    </a:lnTo>
                    <a:close/>
                    <a:moveTo>
                      <a:pt x="1775598" y="465966"/>
                    </a:moveTo>
                    <a:lnTo>
                      <a:pt x="1734222" y="488391"/>
                    </a:lnTo>
                    <a:lnTo>
                      <a:pt x="1775596" y="510815"/>
                    </a:lnTo>
                    <a:lnTo>
                      <a:pt x="1816972" y="488391"/>
                    </a:lnTo>
                    <a:close/>
                    <a:moveTo>
                      <a:pt x="1558168" y="465966"/>
                    </a:moveTo>
                    <a:lnTo>
                      <a:pt x="1516792" y="488391"/>
                    </a:lnTo>
                    <a:lnTo>
                      <a:pt x="1558168" y="510816"/>
                    </a:lnTo>
                    <a:lnTo>
                      <a:pt x="1599543" y="488390"/>
                    </a:lnTo>
                    <a:close/>
                    <a:moveTo>
                      <a:pt x="1449454" y="465966"/>
                    </a:moveTo>
                    <a:lnTo>
                      <a:pt x="1408079" y="488391"/>
                    </a:lnTo>
                    <a:lnTo>
                      <a:pt x="1449454" y="510816"/>
                    </a:lnTo>
                    <a:lnTo>
                      <a:pt x="1490829" y="488390"/>
                    </a:lnTo>
                    <a:close/>
                    <a:moveTo>
                      <a:pt x="1340740" y="465966"/>
                    </a:moveTo>
                    <a:lnTo>
                      <a:pt x="1299365" y="488391"/>
                    </a:lnTo>
                    <a:lnTo>
                      <a:pt x="1340739" y="510816"/>
                    </a:lnTo>
                    <a:lnTo>
                      <a:pt x="1382116" y="488390"/>
                    </a:lnTo>
                    <a:close/>
                    <a:moveTo>
                      <a:pt x="1014597" y="465966"/>
                    </a:moveTo>
                    <a:lnTo>
                      <a:pt x="973222" y="488391"/>
                    </a:lnTo>
                    <a:lnTo>
                      <a:pt x="1014598" y="510816"/>
                    </a:lnTo>
                    <a:lnTo>
                      <a:pt x="1055973" y="488391"/>
                    </a:lnTo>
                    <a:close/>
                    <a:moveTo>
                      <a:pt x="1666883" y="465966"/>
                    </a:moveTo>
                    <a:lnTo>
                      <a:pt x="1625507" y="488390"/>
                    </a:lnTo>
                    <a:lnTo>
                      <a:pt x="1666883" y="510816"/>
                    </a:lnTo>
                    <a:lnTo>
                      <a:pt x="1708258" y="488390"/>
                    </a:lnTo>
                    <a:close/>
                    <a:moveTo>
                      <a:pt x="742818" y="436507"/>
                    </a:moveTo>
                    <a:lnTo>
                      <a:pt x="701444" y="458931"/>
                    </a:lnTo>
                    <a:lnTo>
                      <a:pt x="742818" y="481355"/>
                    </a:lnTo>
                    <a:lnTo>
                      <a:pt x="784193" y="458930"/>
                    </a:lnTo>
                    <a:close/>
                    <a:moveTo>
                      <a:pt x="525389" y="436507"/>
                    </a:moveTo>
                    <a:lnTo>
                      <a:pt x="484015" y="458931"/>
                    </a:lnTo>
                    <a:lnTo>
                      <a:pt x="525386" y="481355"/>
                    </a:lnTo>
                    <a:lnTo>
                      <a:pt x="566763" y="458931"/>
                    </a:lnTo>
                    <a:close/>
                    <a:moveTo>
                      <a:pt x="634099" y="436506"/>
                    </a:moveTo>
                    <a:lnTo>
                      <a:pt x="592727" y="458931"/>
                    </a:lnTo>
                    <a:lnTo>
                      <a:pt x="634101" y="481356"/>
                    </a:lnTo>
                    <a:lnTo>
                      <a:pt x="675477" y="458931"/>
                    </a:lnTo>
                    <a:close/>
                    <a:moveTo>
                      <a:pt x="1829954" y="436505"/>
                    </a:moveTo>
                    <a:lnTo>
                      <a:pt x="1788579" y="458930"/>
                    </a:lnTo>
                    <a:lnTo>
                      <a:pt x="1829954" y="481355"/>
                    </a:lnTo>
                    <a:lnTo>
                      <a:pt x="1871330" y="458930"/>
                    </a:lnTo>
                    <a:close/>
                    <a:moveTo>
                      <a:pt x="1721240" y="436505"/>
                    </a:moveTo>
                    <a:lnTo>
                      <a:pt x="1679864" y="458930"/>
                    </a:lnTo>
                    <a:lnTo>
                      <a:pt x="1721240" y="481355"/>
                    </a:lnTo>
                    <a:lnTo>
                      <a:pt x="1762615" y="458930"/>
                    </a:lnTo>
                    <a:close/>
                    <a:moveTo>
                      <a:pt x="1612526" y="436505"/>
                    </a:moveTo>
                    <a:lnTo>
                      <a:pt x="1571150" y="458930"/>
                    </a:lnTo>
                    <a:lnTo>
                      <a:pt x="1612525" y="481355"/>
                    </a:lnTo>
                    <a:lnTo>
                      <a:pt x="1653901" y="458930"/>
                    </a:lnTo>
                    <a:close/>
                    <a:moveTo>
                      <a:pt x="579747" y="407046"/>
                    </a:moveTo>
                    <a:lnTo>
                      <a:pt x="538370" y="429471"/>
                    </a:lnTo>
                    <a:lnTo>
                      <a:pt x="579743" y="451895"/>
                    </a:lnTo>
                    <a:lnTo>
                      <a:pt x="621118" y="429470"/>
                    </a:lnTo>
                    <a:close/>
                    <a:moveTo>
                      <a:pt x="471030" y="407046"/>
                    </a:moveTo>
                    <a:lnTo>
                      <a:pt x="429656" y="429470"/>
                    </a:lnTo>
                    <a:lnTo>
                      <a:pt x="471031" y="451895"/>
                    </a:lnTo>
                    <a:lnTo>
                      <a:pt x="512407" y="429471"/>
                    </a:lnTo>
                    <a:close/>
                    <a:moveTo>
                      <a:pt x="1666882" y="407045"/>
                    </a:moveTo>
                    <a:lnTo>
                      <a:pt x="1625507" y="429469"/>
                    </a:lnTo>
                    <a:lnTo>
                      <a:pt x="1666882" y="451894"/>
                    </a:lnTo>
                    <a:lnTo>
                      <a:pt x="1708258" y="429469"/>
                    </a:lnTo>
                    <a:close/>
                    <a:moveTo>
                      <a:pt x="1884312" y="407044"/>
                    </a:moveTo>
                    <a:lnTo>
                      <a:pt x="1842936" y="429469"/>
                    </a:lnTo>
                    <a:lnTo>
                      <a:pt x="1884310" y="451894"/>
                    </a:lnTo>
                    <a:lnTo>
                      <a:pt x="1925686" y="429469"/>
                    </a:lnTo>
                    <a:close/>
                    <a:moveTo>
                      <a:pt x="1775597" y="407044"/>
                    </a:moveTo>
                    <a:lnTo>
                      <a:pt x="1734222" y="429469"/>
                    </a:lnTo>
                    <a:lnTo>
                      <a:pt x="1775597" y="451894"/>
                    </a:lnTo>
                    <a:lnTo>
                      <a:pt x="1816972" y="429469"/>
                    </a:lnTo>
                    <a:close/>
                    <a:moveTo>
                      <a:pt x="416675" y="377586"/>
                    </a:moveTo>
                    <a:lnTo>
                      <a:pt x="375303" y="400010"/>
                    </a:lnTo>
                    <a:lnTo>
                      <a:pt x="416675" y="422435"/>
                    </a:lnTo>
                    <a:lnTo>
                      <a:pt x="458050" y="400010"/>
                    </a:lnTo>
                    <a:close/>
                    <a:moveTo>
                      <a:pt x="525387" y="377585"/>
                    </a:moveTo>
                    <a:lnTo>
                      <a:pt x="484013" y="400010"/>
                    </a:lnTo>
                    <a:lnTo>
                      <a:pt x="525387" y="422435"/>
                    </a:lnTo>
                    <a:lnTo>
                      <a:pt x="566763" y="400010"/>
                    </a:lnTo>
                    <a:close/>
                    <a:moveTo>
                      <a:pt x="1829954" y="377584"/>
                    </a:moveTo>
                    <a:lnTo>
                      <a:pt x="1788578" y="400009"/>
                    </a:lnTo>
                    <a:lnTo>
                      <a:pt x="1829954" y="422434"/>
                    </a:lnTo>
                    <a:lnTo>
                      <a:pt x="1871330" y="400009"/>
                    </a:lnTo>
                    <a:close/>
                    <a:moveTo>
                      <a:pt x="1938669" y="377584"/>
                    </a:moveTo>
                    <a:lnTo>
                      <a:pt x="1897294" y="400008"/>
                    </a:lnTo>
                    <a:lnTo>
                      <a:pt x="1938669" y="422433"/>
                    </a:lnTo>
                    <a:lnTo>
                      <a:pt x="1980044" y="400008"/>
                    </a:lnTo>
                    <a:close/>
                    <a:moveTo>
                      <a:pt x="362320" y="348125"/>
                    </a:moveTo>
                    <a:lnTo>
                      <a:pt x="320945" y="370549"/>
                    </a:lnTo>
                    <a:lnTo>
                      <a:pt x="362321" y="392974"/>
                    </a:lnTo>
                    <a:lnTo>
                      <a:pt x="403694" y="370550"/>
                    </a:lnTo>
                    <a:close/>
                    <a:moveTo>
                      <a:pt x="471035" y="348125"/>
                    </a:moveTo>
                    <a:lnTo>
                      <a:pt x="429656" y="370550"/>
                    </a:lnTo>
                    <a:lnTo>
                      <a:pt x="471030" y="392974"/>
                    </a:lnTo>
                    <a:lnTo>
                      <a:pt x="512407" y="370549"/>
                    </a:lnTo>
                    <a:close/>
                    <a:moveTo>
                      <a:pt x="1884311" y="348123"/>
                    </a:moveTo>
                    <a:lnTo>
                      <a:pt x="1842936" y="370548"/>
                    </a:lnTo>
                    <a:lnTo>
                      <a:pt x="1884312" y="392973"/>
                    </a:lnTo>
                    <a:lnTo>
                      <a:pt x="1925688" y="370548"/>
                    </a:lnTo>
                    <a:close/>
                    <a:moveTo>
                      <a:pt x="1993026" y="348123"/>
                    </a:moveTo>
                    <a:lnTo>
                      <a:pt x="1951650" y="370548"/>
                    </a:lnTo>
                    <a:lnTo>
                      <a:pt x="1993026" y="392973"/>
                    </a:lnTo>
                    <a:lnTo>
                      <a:pt x="2034402" y="370548"/>
                    </a:lnTo>
                    <a:close/>
                    <a:moveTo>
                      <a:pt x="307961" y="318665"/>
                    </a:moveTo>
                    <a:lnTo>
                      <a:pt x="266586" y="341089"/>
                    </a:lnTo>
                    <a:lnTo>
                      <a:pt x="307962" y="363513"/>
                    </a:lnTo>
                    <a:lnTo>
                      <a:pt x="349336" y="341089"/>
                    </a:lnTo>
                    <a:close/>
                    <a:moveTo>
                      <a:pt x="1938668" y="318663"/>
                    </a:moveTo>
                    <a:lnTo>
                      <a:pt x="1897293" y="341088"/>
                    </a:lnTo>
                    <a:lnTo>
                      <a:pt x="1938669" y="363512"/>
                    </a:lnTo>
                    <a:lnTo>
                      <a:pt x="1980044" y="341087"/>
                    </a:lnTo>
                    <a:close/>
                    <a:moveTo>
                      <a:pt x="253603" y="289204"/>
                    </a:moveTo>
                    <a:lnTo>
                      <a:pt x="212230" y="311628"/>
                    </a:lnTo>
                    <a:lnTo>
                      <a:pt x="253606" y="334053"/>
                    </a:lnTo>
                    <a:lnTo>
                      <a:pt x="294980" y="311629"/>
                    </a:lnTo>
                    <a:close/>
                    <a:moveTo>
                      <a:pt x="1993026" y="289202"/>
                    </a:moveTo>
                    <a:lnTo>
                      <a:pt x="1951650" y="311627"/>
                    </a:lnTo>
                    <a:lnTo>
                      <a:pt x="1993027" y="334052"/>
                    </a:lnTo>
                    <a:lnTo>
                      <a:pt x="2034402" y="311627"/>
                    </a:lnTo>
                    <a:close/>
                    <a:moveTo>
                      <a:pt x="2047383" y="259742"/>
                    </a:moveTo>
                    <a:lnTo>
                      <a:pt x="2006008" y="282166"/>
                    </a:lnTo>
                    <a:lnTo>
                      <a:pt x="2047384" y="304591"/>
                    </a:lnTo>
                    <a:lnTo>
                      <a:pt x="2088759" y="282167"/>
                    </a:lnTo>
                    <a:close/>
                    <a:moveTo>
                      <a:pt x="2101741" y="230281"/>
                    </a:moveTo>
                    <a:lnTo>
                      <a:pt x="2060365" y="252706"/>
                    </a:lnTo>
                    <a:lnTo>
                      <a:pt x="2101740" y="275131"/>
                    </a:lnTo>
                    <a:lnTo>
                      <a:pt x="2143116" y="252706"/>
                    </a:lnTo>
                    <a:close/>
                    <a:moveTo>
                      <a:pt x="49430" y="105552"/>
                    </a:moveTo>
                    <a:lnTo>
                      <a:pt x="90533" y="127829"/>
                    </a:lnTo>
                    <a:lnTo>
                      <a:pt x="105840" y="119532"/>
                    </a:lnTo>
                    <a:lnTo>
                      <a:pt x="115887" y="128159"/>
                    </a:lnTo>
                    <a:lnTo>
                      <a:pt x="103515" y="134865"/>
                    </a:lnTo>
                    <a:lnTo>
                      <a:pt x="144887" y="157290"/>
                    </a:lnTo>
                    <a:lnTo>
                      <a:pt x="147909" y="155652"/>
                    </a:lnTo>
                    <a:lnTo>
                      <a:pt x="157957" y="164279"/>
                    </a:lnTo>
                    <a:lnTo>
                      <a:pt x="157870" y="164326"/>
                    </a:lnTo>
                    <a:lnTo>
                      <a:pt x="158254" y="164534"/>
                    </a:lnTo>
                    <a:lnTo>
                      <a:pt x="189436" y="191307"/>
                    </a:lnTo>
                    <a:lnTo>
                      <a:pt x="232151" y="218656"/>
                    </a:lnTo>
                    <a:lnTo>
                      <a:pt x="199247" y="200822"/>
                    </a:lnTo>
                    <a:lnTo>
                      <a:pt x="157870" y="223247"/>
                    </a:lnTo>
                    <a:lnTo>
                      <a:pt x="199245" y="245672"/>
                    </a:lnTo>
                    <a:lnTo>
                      <a:pt x="239918" y="223629"/>
                    </a:lnTo>
                    <a:lnTo>
                      <a:pt x="251821" y="231250"/>
                    </a:lnTo>
                    <a:lnTo>
                      <a:pt x="212229" y="252708"/>
                    </a:lnTo>
                    <a:lnTo>
                      <a:pt x="253603" y="275133"/>
                    </a:lnTo>
                    <a:lnTo>
                      <a:pt x="289756" y="255539"/>
                    </a:lnTo>
                    <a:lnTo>
                      <a:pt x="301659" y="263160"/>
                    </a:lnTo>
                    <a:lnTo>
                      <a:pt x="266586" y="282168"/>
                    </a:lnTo>
                    <a:lnTo>
                      <a:pt x="307961" y="304593"/>
                    </a:lnTo>
                    <a:lnTo>
                      <a:pt x="343639" y="285257"/>
                    </a:lnTo>
                    <a:lnTo>
                      <a:pt x="357414" y="291863"/>
                    </a:lnTo>
                    <a:lnTo>
                      <a:pt x="320942" y="311629"/>
                    </a:lnTo>
                    <a:lnTo>
                      <a:pt x="362320" y="334053"/>
                    </a:lnTo>
                    <a:lnTo>
                      <a:pt x="401313" y="312919"/>
                    </a:lnTo>
                    <a:lnTo>
                      <a:pt x="415087" y="319525"/>
                    </a:lnTo>
                    <a:lnTo>
                      <a:pt x="375300" y="341089"/>
                    </a:lnTo>
                    <a:lnTo>
                      <a:pt x="416675" y="363514"/>
                    </a:lnTo>
                    <a:lnTo>
                      <a:pt x="458053" y="341089"/>
                    </a:lnTo>
                    <a:lnTo>
                      <a:pt x="442704" y="332771"/>
                    </a:lnTo>
                    <a:lnTo>
                      <a:pt x="455858" y="339079"/>
                    </a:lnTo>
                    <a:lnTo>
                      <a:pt x="525179" y="363401"/>
                    </a:lnTo>
                    <a:lnTo>
                      <a:pt x="525387" y="363514"/>
                    </a:lnTo>
                    <a:lnTo>
                      <a:pt x="525431" y="363490"/>
                    </a:lnTo>
                    <a:lnTo>
                      <a:pt x="541192" y="369019"/>
                    </a:lnTo>
                    <a:lnTo>
                      <a:pt x="538370" y="370549"/>
                    </a:lnTo>
                    <a:lnTo>
                      <a:pt x="579747" y="392974"/>
                    </a:lnTo>
                    <a:lnTo>
                      <a:pt x="591425" y="386644"/>
                    </a:lnTo>
                    <a:lnTo>
                      <a:pt x="607186" y="392174"/>
                    </a:lnTo>
                    <a:lnTo>
                      <a:pt x="592729" y="400010"/>
                    </a:lnTo>
                    <a:lnTo>
                      <a:pt x="634099" y="422434"/>
                    </a:lnTo>
                    <a:lnTo>
                      <a:pt x="663643" y="406422"/>
                    </a:lnTo>
                    <a:lnTo>
                      <a:pt x="681628" y="410748"/>
                    </a:lnTo>
                    <a:lnTo>
                      <a:pt x="647082" y="429470"/>
                    </a:lnTo>
                    <a:lnTo>
                      <a:pt x="688458" y="451895"/>
                    </a:lnTo>
                    <a:lnTo>
                      <a:pt x="729836" y="429471"/>
                    </a:lnTo>
                    <a:lnTo>
                      <a:pt x="706190" y="416655"/>
                    </a:lnTo>
                    <a:lnTo>
                      <a:pt x="756931" y="428859"/>
                    </a:lnTo>
                    <a:lnTo>
                      <a:pt x="755802" y="429471"/>
                    </a:lnTo>
                    <a:lnTo>
                      <a:pt x="797173" y="451895"/>
                    </a:lnTo>
                    <a:lnTo>
                      <a:pt x="818670" y="440242"/>
                    </a:lnTo>
                    <a:lnTo>
                      <a:pt x="839282" y="443142"/>
                    </a:lnTo>
                    <a:lnTo>
                      <a:pt x="810152" y="458931"/>
                    </a:lnTo>
                    <a:lnTo>
                      <a:pt x="851526" y="481356"/>
                    </a:lnTo>
                    <a:lnTo>
                      <a:pt x="892901" y="458930"/>
                    </a:lnTo>
                    <a:lnTo>
                      <a:pt x="872356" y="447795"/>
                    </a:lnTo>
                    <a:lnTo>
                      <a:pt x="925593" y="455285"/>
                    </a:lnTo>
                    <a:lnTo>
                      <a:pt x="918866" y="458931"/>
                    </a:lnTo>
                    <a:lnTo>
                      <a:pt x="960240" y="481355"/>
                    </a:lnTo>
                    <a:lnTo>
                      <a:pt x="995383" y="462308"/>
                    </a:lnTo>
                    <a:lnTo>
                      <a:pt x="1037392" y="464249"/>
                    </a:lnTo>
                    <a:lnTo>
                      <a:pt x="1068955" y="481356"/>
                    </a:lnTo>
                    <a:lnTo>
                      <a:pt x="1095562" y="466935"/>
                    </a:lnTo>
                    <a:lnTo>
                      <a:pt x="1119486" y="468040"/>
                    </a:lnTo>
                    <a:lnTo>
                      <a:pt x="1081937" y="488391"/>
                    </a:lnTo>
                    <a:lnTo>
                      <a:pt x="1123312" y="510816"/>
                    </a:lnTo>
                    <a:lnTo>
                      <a:pt x="1164687" y="488392"/>
                    </a:lnTo>
                    <a:lnTo>
                      <a:pt x="1127849" y="468426"/>
                    </a:lnTo>
                    <a:lnTo>
                      <a:pt x="1156233" y="469737"/>
                    </a:lnTo>
                    <a:lnTo>
                      <a:pt x="1177669" y="481356"/>
                    </a:lnTo>
                    <a:lnTo>
                      <a:pt x="1202304" y="468004"/>
                    </a:lnTo>
                    <a:lnTo>
                      <a:pt x="1230253" y="466927"/>
                    </a:lnTo>
                    <a:lnTo>
                      <a:pt x="1190651" y="488392"/>
                    </a:lnTo>
                    <a:lnTo>
                      <a:pt x="1232027" y="510816"/>
                    </a:lnTo>
                    <a:lnTo>
                      <a:pt x="1273402" y="488391"/>
                    </a:lnTo>
                    <a:lnTo>
                      <a:pt x="1233564" y="466800"/>
                    </a:lnTo>
                    <a:lnTo>
                      <a:pt x="1257806" y="465866"/>
                    </a:lnTo>
                    <a:lnTo>
                      <a:pt x="1286383" y="481356"/>
                    </a:lnTo>
                    <a:lnTo>
                      <a:pt x="1319878" y="463201"/>
                    </a:lnTo>
                    <a:lnTo>
                      <a:pt x="1354205" y="459192"/>
                    </a:lnTo>
                    <a:lnTo>
                      <a:pt x="1395097" y="481355"/>
                    </a:lnTo>
                    <a:lnTo>
                      <a:pt x="1436472" y="458930"/>
                    </a:lnTo>
                    <a:lnTo>
                      <a:pt x="1422284" y="451241"/>
                    </a:lnTo>
                    <a:lnTo>
                      <a:pt x="1443645" y="448746"/>
                    </a:lnTo>
                    <a:lnTo>
                      <a:pt x="1449454" y="451894"/>
                    </a:lnTo>
                    <a:lnTo>
                      <a:pt x="1458454" y="447016"/>
                    </a:lnTo>
                    <a:lnTo>
                      <a:pt x="1469985" y="445670"/>
                    </a:lnTo>
                    <a:lnTo>
                      <a:pt x="1496643" y="440390"/>
                    </a:lnTo>
                    <a:lnTo>
                      <a:pt x="1462436" y="458930"/>
                    </a:lnTo>
                    <a:lnTo>
                      <a:pt x="1503810" y="481355"/>
                    </a:lnTo>
                    <a:lnTo>
                      <a:pt x="1545186" y="458930"/>
                    </a:lnTo>
                    <a:lnTo>
                      <a:pt x="1507142" y="438311"/>
                    </a:lnTo>
                    <a:lnTo>
                      <a:pt x="1526158" y="434545"/>
                    </a:lnTo>
                    <a:lnTo>
                      <a:pt x="1558168" y="451894"/>
                    </a:lnTo>
                    <a:lnTo>
                      <a:pt x="1599544" y="429469"/>
                    </a:lnTo>
                    <a:lnTo>
                      <a:pt x="1586763" y="422543"/>
                    </a:lnTo>
                    <a:lnTo>
                      <a:pt x="1605779" y="418777"/>
                    </a:lnTo>
                    <a:lnTo>
                      <a:pt x="1612525" y="422433"/>
                    </a:lnTo>
                    <a:lnTo>
                      <a:pt x="1630654" y="412608"/>
                    </a:lnTo>
                    <a:lnTo>
                      <a:pt x="1685390" y="397014"/>
                    </a:lnTo>
                    <a:lnTo>
                      <a:pt x="1679864" y="400009"/>
                    </a:lnTo>
                    <a:lnTo>
                      <a:pt x="1721240" y="422433"/>
                    </a:lnTo>
                    <a:lnTo>
                      <a:pt x="1762615" y="400008"/>
                    </a:lnTo>
                    <a:lnTo>
                      <a:pt x="1732386" y="383625"/>
                    </a:lnTo>
                    <a:lnTo>
                      <a:pt x="1749405" y="378777"/>
                    </a:lnTo>
                    <a:lnTo>
                      <a:pt x="1775598" y="392973"/>
                    </a:lnTo>
                    <a:lnTo>
                      <a:pt x="1816972" y="370548"/>
                    </a:lnTo>
                    <a:lnTo>
                      <a:pt x="1798499" y="360536"/>
                    </a:lnTo>
                    <a:lnTo>
                      <a:pt x="1813746" y="354727"/>
                    </a:lnTo>
                    <a:lnTo>
                      <a:pt x="1829954" y="363512"/>
                    </a:lnTo>
                    <a:lnTo>
                      <a:pt x="1871330" y="341087"/>
                    </a:lnTo>
                    <a:lnTo>
                      <a:pt x="1862340" y="336215"/>
                    </a:lnTo>
                    <a:lnTo>
                      <a:pt x="1877586" y="330406"/>
                    </a:lnTo>
                    <a:lnTo>
                      <a:pt x="1884312" y="334051"/>
                    </a:lnTo>
                    <a:lnTo>
                      <a:pt x="1925687" y="311627"/>
                    </a:lnTo>
                    <a:lnTo>
                      <a:pt x="1921490" y="309352"/>
                    </a:lnTo>
                    <a:lnTo>
                      <a:pt x="1935105" y="302660"/>
                    </a:lnTo>
                    <a:lnTo>
                      <a:pt x="1938669" y="304591"/>
                    </a:lnTo>
                    <a:lnTo>
                      <a:pt x="1980044" y="282166"/>
                    </a:lnTo>
                    <a:lnTo>
                      <a:pt x="1978498" y="281329"/>
                    </a:lnTo>
                    <a:lnTo>
                      <a:pt x="1992113" y="274636"/>
                    </a:lnTo>
                    <a:lnTo>
                      <a:pt x="1993025" y="275131"/>
                    </a:lnTo>
                    <a:lnTo>
                      <a:pt x="2034402" y="252706"/>
                    </a:lnTo>
                    <a:lnTo>
                      <a:pt x="2031391" y="251074"/>
                    </a:lnTo>
                    <a:lnTo>
                      <a:pt x="2043447" y="243537"/>
                    </a:lnTo>
                    <a:lnTo>
                      <a:pt x="2047383" y="245671"/>
                    </a:lnTo>
                    <a:lnTo>
                      <a:pt x="2088759" y="223246"/>
                    </a:lnTo>
                    <a:lnTo>
                      <a:pt x="2081874" y="219514"/>
                    </a:lnTo>
                    <a:lnTo>
                      <a:pt x="2093931" y="211977"/>
                    </a:lnTo>
                    <a:lnTo>
                      <a:pt x="2101741" y="216210"/>
                    </a:lnTo>
                    <a:lnTo>
                      <a:pt x="2143116" y="193785"/>
                    </a:lnTo>
                    <a:lnTo>
                      <a:pt x="2128802" y="186028"/>
                    </a:lnTo>
                    <a:lnTo>
                      <a:pt x="2139317" y="177655"/>
                    </a:lnTo>
                    <a:lnTo>
                      <a:pt x="2156098" y="186750"/>
                    </a:lnTo>
                    <a:lnTo>
                      <a:pt x="2197473" y="164325"/>
                    </a:lnTo>
                    <a:lnTo>
                      <a:pt x="2172831" y="150968"/>
                    </a:lnTo>
                    <a:lnTo>
                      <a:pt x="2183346" y="142596"/>
                    </a:lnTo>
                    <a:lnTo>
                      <a:pt x="2210455" y="157289"/>
                    </a:lnTo>
                    <a:lnTo>
                      <a:pt x="2238841" y="141904"/>
                    </a:lnTo>
                    <a:lnTo>
                      <a:pt x="2227652" y="162041"/>
                    </a:lnTo>
                    <a:lnTo>
                      <a:pt x="2223437" y="164325"/>
                    </a:lnTo>
                    <a:lnTo>
                      <a:pt x="2225701" y="165552"/>
                    </a:lnTo>
                    <a:lnTo>
                      <a:pt x="2221213" y="173628"/>
                    </a:lnTo>
                    <a:lnTo>
                      <a:pt x="2219283" y="176145"/>
                    </a:lnTo>
                    <a:lnTo>
                      <a:pt x="2210455" y="171361"/>
                    </a:lnTo>
                    <a:lnTo>
                      <a:pt x="2169080" y="193785"/>
                    </a:lnTo>
                    <a:lnTo>
                      <a:pt x="2194996" y="207832"/>
                    </a:lnTo>
                    <a:lnTo>
                      <a:pt x="2187376" y="217773"/>
                    </a:lnTo>
                    <a:lnTo>
                      <a:pt x="2156097" y="200821"/>
                    </a:lnTo>
                    <a:lnTo>
                      <a:pt x="2114722" y="223246"/>
                    </a:lnTo>
                    <a:lnTo>
                      <a:pt x="2156098" y="245670"/>
                    </a:lnTo>
                    <a:lnTo>
                      <a:pt x="2173024" y="236496"/>
                    </a:lnTo>
                    <a:lnTo>
                      <a:pt x="2154574" y="260568"/>
                    </a:lnTo>
                    <a:lnTo>
                      <a:pt x="2114722" y="282167"/>
                    </a:lnTo>
                    <a:lnTo>
                      <a:pt x="2131023" y="291002"/>
                    </a:lnTo>
                    <a:lnTo>
                      <a:pt x="2121720" y="300031"/>
                    </a:lnTo>
                    <a:lnTo>
                      <a:pt x="2101741" y="289203"/>
                    </a:lnTo>
                    <a:lnTo>
                      <a:pt x="2060365" y="311627"/>
                    </a:lnTo>
                    <a:lnTo>
                      <a:pt x="2092069" y="328810"/>
                    </a:lnTo>
                    <a:lnTo>
                      <a:pt x="2082766" y="337840"/>
                    </a:lnTo>
                    <a:lnTo>
                      <a:pt x="2047383" y="318663"/>
                    </a:lnTo>
                    <a:lnTo>
                      <a:pt x="2006008" y="341087"/>
                    </a:lnTo>
                    <a:lnTo>
                      <a:pt x="2047383" y="363512"/>
                    </a:lnTo>
                    <a:lnTo>
                      <a:pt x="2067611" y="352549"/>
                    </a:lnTo>
                    <a:lnTo>
                      <a:pt x="2034779" y="384415"/>
                    </a:lnTo>
                    <a:lnTo>
                      <a:pt x="2006008" y="400008"/>
                    </a:lnTo>
                    <a:lnTo>
                      <a:pt x="2012727" y="403650"/>
                    </a:lnTo>
                    <a:lnTo>
                      <a:pt x="2001568" y="411674"/>
                    </a:lnTo>
                    <a:lnTo>
                      <a:pt x="1993026" y="407044"/>
                    </a:lnTo>
                    <a:lnTo>
                      <a:pt x="1951650" y="429469"/>
                    </a:lnTo>
                    <a:lnTo>
                      <a:pt x="1966001" y="437247"/>
                    </a:lnTo>
                    <a:lnTo>
                      <a:pt x="1954842" y="445271"/>
                    </a:lnTo>
                    <a:lnTo>
                      <a:pt x="1938669" y="436505"/>
                    </a:lnTo>
                    <a:lnTo>
                      <a:pt x="1897293" y="458930"/>
                    </a:lnTo>
                    <a:lnTo>
                      <a:pt x="1919275" y="470844"/>
                    </a:lnTo>
                    <a:lnTo>
                      <a:pt x="1908116" y="478868"/>
                    </a:lnTo>
                    <a:lnTo>
                      <a:pt x="1884311" y="465966"/>
                    </a:lnTo>
                    <a:lnTo>
                      <a:pt x="1842936" y="488391"/>
                    </a:lnTo>
                    <a:lnTo>
                      <a:pt x="1869256" y="502656"/>
                    </a:lnTo>
                    <a:lnTo>
                      <a:pt x="1855947" y="509514"/>
                    </a:lnTo>
                    <a:lnTo>
                      <a:pt x="1829954" y="495427"/>
                    </a:lnTo>
                    <a:lnTo>
                      <a:pt x="1788579" y="517852"/>
                    </a:lnTo>
                    <a:lnTo>
                      <a:pt x="1813527" y="531373"/>
                    </a:lnTo>
                    <a:lnTo>
                      <a:pt x="1800218" y="538231"/>
                    </a:lnTo>
                    <a:lnTo>
                      <a:pt x="1775598" y="524887"/>
                    </a:lnTo>
                    <a:lnTo>
                      <a:pt x="1734222" y="547312"/>
                    </a:lnTo>
                    <a:lnTo>
                      <a:pt x="1757799" y="560091"/>
                    </a:lnTo>
                    <a:lnTo>
                      <a:pt x="1744490" y="566949"/>
                    </a:lnTo>
                    <a:lnTo>
                      <a:pt x="1721240" y="554348"/>
                    </a:lnTo>
                    <a:lnTo>
                      <a:pt x="1679864" y="576773"/>
                    </a:lnTo>
                    <a:lnTo>
                      <a:pt x="1695235" y="585104"/>
                    </a:lnTo>
                    <a:lnTo>
                      <a:pt x="1679312" y="590545"/>
                    </a:lnTo>
                    <a:lnTo>
                      <a:pt x="1666883" y="583809"/>
                    </a:lnTo>
                    <a:lnTo>
                      <a:pt x="1625507" y="606234"/>
                    </a:lnTo>
                    <a:lnTo>
                      <a:pt x="1628561" y="607890"/>
                    </a:lnTo>
                    <a:lnTo>
                      <a:pt x="1612639" y="613331"/>
                    </a:lnTo>
                    <a:lnTo>
                      <a:pt x="1612526" y="613270"/>
                    </a:lnTo>
                    <a:lnTo>
                      <a:pt x="1612027" y="613540"/>
                    </a:lnTo>
                    <a:lnTo>
                      <a:pt x="1563112" y="630257"/>
                    </a:lnTo>
                    <a:lnTo>
                      <a:pt x="1542365" y="634165"/>
                    </a:lnTo>
                    <a:lnTo>
                      <a:pt x="1503811" y="613270"/>
                    </a:lnTo>
                    <a:lnTo>
                      <a:pt x="1462436" y="635695"/>
                    </a:lnTo>
                    <a:lnTo>
                      <a:pt x="1480958" y="645733"/>
                    </a:lnTo>
                    <a:lnTo>
                      <a:pt x="1461691" y="649363"/>
                    </a:lnTo>
                    <a:lnTo>
                      <a:pt x="1449454" y="642731"/>
                    </a:lnTo>
                    <a:lnTo>
                      <a:pt x="1424179" y="656429"/>
                    </a:lnTo>
                    <a:lnTo>
                      <a:pt x="1381018" y="664560"/>
                    </a:lnTo>
                    <a:lnTo>
                      <a:pt x="1340740" y="642730"/>
                    </a:lnTo>
                    <a:lnTo>
                      <a:pt x="1299364" y="665155"/>
                    </a:lnTo>
                    <a:lnTo>
                      <a:pt x="1308110" y="669895"/>
                    </a:lnTo>
                    <a:lnTo>
                      <a:pt x="1260321" y="672244"/>
                    </a:lnTo>
                    <a:lnTo>
                      <a:pt x="1273400" y="665155"/>
                    </a:lnTo>
                    <a:lnTo>
                      <a:pt x="1232026" y="642731"/>
                    </a:lnTo>
                    <a:lnTo>
                      <a:pt x="1190650" y="665155"/>
                    </a:lnTo>
                    <a:lnTo>
                      <a:pt x="1208435" y="674794"/>
                    </a:lnTo>
                    <a:lnTo>
                      <a:pt x="1184630" y="675964"/>
                    </a:lnTo>
                    <a:lnTo>
                      <a:pt x="1177668" y="672191"/>
                    </a:lnTo>
                    <a:lnTo>
                      <a:pt x="1169318" y="676717"/>
                    </a:lnTo>
                    <a:lnTo>
                      <a:pt x="1152929" y="677522"/>
                    </a:lnTo>
                    <a:lnTo>
                      <a:pt x="1143235" y="676782"/>
                    </a:lnTo>
                    <a:lnTo>
                      <a:pt x="1164686" y="665155"/>
                    </a:lnTo>
                    <a:lnTo>
                      <a:pt x="1123311" y="642731"/>
                    </a:lnTo>
                    <a:lnTo>
                      <a:pt x="1081936" y="665156"/>
                    </a:lnTo>
                    <a:lnTo>
                      <a:pt x="1096851" y="673239"/>
                    </a:lnTo>
                    <a:lnTo>
                      <a:pt x="1047948" y="669504"/>
                    </a:lnTo>
                    <a:lnTo>
                      <a:pt x="1055973" y="665155"/>
                    </a:lnTo>
                    <a:lnTo>
                      <a:pt x="1014597" y="642731"/>
                    </a:lnTo>
                    <a:lnTo>
                      <a:pt x="975419" y="663965"/>
                    </a:lnTo>
                    <a:lnTo>
                      <a:pt x="940082" y="661266"/>
                    </a:lnTo>
                    <a:lnTo>
                      <a:pt x="905883" y="642731"/>
                    </a:lnTo>
                    <a:lnTo>
                      <a:pt x="890104" y="651283"/>
                    </a:lnTo>
                    <a:lnTo>
                      <a:pt x="871308" y="647398"/>
                    </a:lnTo>
                    <a:lnTo>
                      <a:pt x="892901" y="635695"/>
                    </a:lnTo>
                    <a:lnTo>
                      <a:pt x="851526" y="613270"/>
                    </a:lnTo>
                    <a:lnTo>
                      <a:pt x="811404" y="635016"/>
                    </a:lnTo>
                    <a:lnTo>
                      <a:pt x="765395" y="625506"/>
                    </a:lnTo>
                    <a:lnTo>
                      <a:pt x="742818" y="613270"/>
                    </a:lnTo>
                    <a:lnTo>
                      <a:pt x="734332" y="617870"/>
                    </a:lnTo>
                    <a:lnTo>
                      <a:pt x="718576" y="612336"/>
                    </a:lnTo>
                    <a:lnTo>
                      <a:pt x="729835" y="606234"/>
                    </a:lnTo>
                    <a:lnTo>
                      <a:pt x="688459" y="583810"/>
                    </a:lnTo>
                    <a:lnTo>
                      <a:pt x="668362" y="594702"/>
                    </a:lnTo>
                    <a:lnTo>
                      <a:pt x="652606" y="589169"/>
                    </a:lnTo>
                    <a:lnTo>
                      <a:pt x="675477" y="576773"/>
                    </a:lnTo>
                    <a:lnTo>
                      <a:pt x="634099" y="554349"/>
                    </a:lnTo>
                    <a:lnTo>
                      <a:pt x="602393" y="571535"/>
                    </a:lnTo>
                    <a:lnTo>
                      <a:pt x="586637" y="566001"/>
                    </a:lnTo>
                    <a:lnTo>
                      <a:pt x="621118" y="547313"/>
                    </a:lnTo>
                    <a:lnTo>
                      <a:pt x="579747" y="524889"/>
                    </a:lnTo>
                    <a:lnTo>
                      <a:pt x="541496" y="545620"/>
                    </a:lnTo>
                    <a:lnTo>
                      <a:pt x="528194" y="538758"/>
                    </a:lnTo>
                    <a:lnTo>
                      <a:pt x="566766" y="517853"/>
                    </a:lnTo>
                    <a:lnTo>
                      <a:pt x="525387" y="495427"/>
                    </a:lnTo>
                    <a:lnTo>
                      <a:pt x="485797" y="516885"/>
                    </a:lnTo>
                    <a:lnTo>
                      <a:pt x="472495" y="510023"/>
                    </a:lnTo>
                    <a:lnTo>
                      <a:pt x="512407" y="488391"/>
                    </a:lnTo>
                    <a:lnTo>
                      <a:pt x="471034" y="465967"/>
                    </a:lnTo>
                    <a:lnTo>
                      <a:pt x="430101" y="488151"/>
                    </a:lnTo>
                    <a:lnTo>
                      <a:pt x="416800" y="481289"/>
                    </a:lnTo>
                    <a:lnTo>
                      <a:pt x="458053" y="458931"/>
                    </a:lnTo>
                    <a:lnTo>
                      <a:pt x="416675" y="436506"/>
                    </a:lnTo>
                    <a:lnTo>
                      <a:pt x="380909" y="455892"/>
                    </a:lnTo>
                    <a:lnTo>
                      <a:pt x="369677" y="447908"/>
                    </a:lnTo>
                    <a:lnTo>
                      <a:pt x="403694" y="429470"/>
                    </a:lnTo>
                    <a:lnTo>
                      <a:pt x="362321" y="407046"/>
                    </a:lnTo>
                    <a:lnTo>
                      <a:pt x="333878" y="422461"/>
                    </a:lnTo>
                    <a:lnTo>
                      <a:pt x="322645" y="414477"/>
                    </a:lnTo>
                    <a:lnTo>
                      <a:pt x="349337" y="400010"/>
                    </a:lnTo>
                    <a:lnTo>
                      <a:pt x="307962" y="377586"/>
                    </a:lnTo>
                    <a:lnTo>
                      <a:pt x="286846" y="389030"/>
                    </a:lnTo>
                    <a:lnTo>
                      <a:pt x="284512" y="387371"/>
                    </a:lnTo>
                    <a:lnTo>
                      <a:pt x="277058" y="380263"/>
                    </a:lnTo>
                    <a:lnTo>
                      <a:pt x="294980" y="370549"/>
                    </a:lnTo>
                    <a:lnTo>
                      <a:pt x="253606" y="348125"/>
                    </a:lnTo>
                    <a:lnTo>
                      <a:pt x="247071" y="351667"/>
                    </a:lnTo>
                    <a:lnTo>
                      <a:pt x="237662" y="342694"/>
                    </a:lnTo>
                    <a:lnTo>
                      <a:pt x="240623" y="341089"/>
                    </a:lnTo>
                    <a:lnTo>
                      <a:pt x="229863" y="335258"/>
                    </a:lnTo>
                    <a:lnTo>
                      <a:pt x="195679" y="302659"/>
                    </a:lnTo>
                    <a:lnTo>
                      <a:pt x="199247" y="304593"/>
                    </a:lnTo>
                    <a:lnTo>
                      <a:pt x="240620" y="282168"/>
                    </a:lnTo>
                    <a:lnTo>
                      <a:pt x="199245" y="259744"/>
                    </a:lnTo>
                    <a:lnTo>
                      <a:pt x="169293" y="275977"/>
                    </a:lnTo>
                    <a:lnTo>
                      <a:pt x="161566" y="266095"/>
                    </a:lnTo>
                    <a:lnTo>
                      <a:pt x="186267" y="252708"/>
                    </a:lnTo>
                    <a:lnTo>
                      <a:pt x="144887" y="230283"/>
                    </a:lnTo>
                    <a:lnTo>
                      <a:pt x="136935" y="234593"/>
                    </a:lnTo>
                    <a:lnTo>
                      <a:pt x="129207" y="224710"/>
                    </a:lnTo>
                    <a:lnTo>
                      <a:pt x="131906" y="223247"/>
                    </a:lnTo>
                    <a:lnTo>
                      <a:pt x="125237" y="219633"/>
                    </a:lnTo>
                    <a:lnTo>
                      <a:pt x="106141" y="195209"/>
                    </a:lnTo>
                    <a:lnTo>
                      <a:pt x="144887" y="216211"/>
                    </a:lnTo>
                    <a:lnTo>
                      <a:pt x="186267" y="193786"/>
                    </a:lnTo>
                    <a:lnTo>
                      <a:pt x="144890" y="171362"/>
                    </a:lnTo>
                    <a:lnTo>
                      <a:pt x="104578" y="193211"/>
                    </a:lnTo>
                    <a:lnTo>
                      <a:pt x="96850" y="183326"/>
                    </a:lnTo>
                    <a:lnTo>
                      <a:pt x="131906" y="164326"/>
                    </a:lnTo>
                    <a:lnTo>
                      <a:pt x="90533" y="141902"/>
                    </a:lnTo>
                    <a:lnTo>
                      <a:pt x="74839" y="150407"/>
                    </a:lnTo>
                    <a:lnTo>
                      <a:pt x="68740" y="139640"/>
                    </a:lnTo>
                    <a:lnTo>
                      <a:pt x="77551" y="134865"/>
                    </a:lnTo>
                    <a:lnTo>
                      <a:pt x="60933" y="125858"/>
                    </a:lnTo>
                    <a:close/>
                    <a:moveTo>
                      <a:pt x="67793" y="81232"/>
                    </a:moveTo>
                    <a:lnTo>
                      <a:pt x="75907" y="90907"/>
                    </a:lnTo>
                    <a:lnTo>
                      <a:pt x="49302" y="105327"/>
                    </a:lnTo>
                    <a:lnTo>
                      <a:pt x="43203" y="94560"/>
                    </a:lnTo>
                    <a:close/>
                    <a:moveTo>
                      <a:pt x="2285690" y="57592"/>
                    </a:moveTo>
                    <a:lnTo>
                      <a:pt x="2270017" y="85798"/>
                    </a:lnTo>
                    <a:lnTo>
                      <a:pt x="2264813" y="82978"/>
                    </a:lnTo>
                    <a:lnTo>
                      <a:pt x="2223436" y="105402"/>
                    </a:lnTo>
                    <a:lnTo>
                      <a:pt x="2250863" y="120268"/>
                    </a:lnTo>
                    <a:lnTo>
                      <a:pt x="2244854" y="131083"/>
                    </a:lnTo>
                    <a:lnTo>
                      <a:pt x="2212779" y="113698"/>
                    </a:lnTo>
                    <a:lnTo>
                      <a:pt x="2241253" y="81675"/>
                    </a:lnTo>
                    <a:lnTo>
                      <a:pt x="2251831" y="75942"/>
                    </a:lnTo>
                    <a:lnTo>
                      <a:pt x="2248133" y="73938"/>
                    </a:lnTo>
                    <a:lnTo>
                      <a:pt x="2256576" y="64443"/>
                    </a:lnTo>
                    <a:lnTo>
                      <a:pt x="2264813" y="68907"/>
                    </a:lnTo>
                    <a:close/>
                    <a:moveTo>
                      <a:pt x="2291929" y="24684"/>
                    </a:moveTo>
                    <a:lnTo>
                      <a:pt x="2297359" y="27628"/>
                    </a:lnTo>
                    <a:lnTo>
                      <a:pt x="2293272" y="39484"/>
                    </a:lnTo>
                    <a:lnTo>
                      <a:pt x="2283486" y="34180"/>
                    </a:lnTo>
                    <a:close/>
                    <a:moveTo>
                      <a:pt x="8514" y="24456"/>
                    </a:moveTo>
                    <a:lnTo>
                      <a:pt x="29897" y="36045"/>
                    </a:lnTo>
                    <a:lnTo>
                      <a:pt x="51531" y="61842"/>
                    </a:lnTo>
                    <a:lnTo>
                      <a:pt x="36175" y="53520"/>
                    </a:lnTo>
                    <a:lnTo>
                      <a:pt x="23765" y="60246"/>
                    </a:lnTo>
                    <a:lnTo>
                      <a:pt x="17666" y="49479"/>
                    </a:lnTo>
                    <a:lnTo>
                      <a:pt x="23194" y="46483"/>
                    </a:lnTo>
                    <a:lnTo>
                      <a:pt x="14593" y="41822"/>
                    </a:lnTo>
                    <a:close/>
                    <a:moveTo>
                      <a:pt x="247" y="0"/>
                    </a:moveTo>
                    <a:lnTo>
                      <a:pt x="1701" y="2425"/>
                    </a:lnTo>
                    <a:lnTo>
                      <a:pt x="7962" y="9890"/>
                    </a:lnTo>
                    <a:lnTo>
                      <a:pt x="4141" y="11961"/>
                    </a:lnTo>
                    <a:lnTo>
                      <a:pt x="0" y="133"/>
                    </a:lnTo>
                    <a:close/>
                  </a:path>
                </a:pathLst>
              </a:custGeom>
              <a:solidFill>
                <a:srgbClr val="CC9900">
                  <a:alpha val="7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10" name="グループ化 209">
                <a:extLst>
                  <a:ext uri="{FF2B5EF4-FFF2-40B4-BE49-F238E27FC236}">
                    <a16:creationId xmlns:a16="http://schemas.microsoft.com/office/drawing/2014/main" id="{0A6B3255-EF00-4FBC-8227-5CACCB6B5370}"/>
                  </a:ext>
                </a:extLst>
              </p:cNvPr>
              <p:cNvGrpSpPr/>
              <p:nvPr/>
            </p:nvGrpSpPr>
            <p:grpSpPr>
              <a:xfrm>
                <a:off x="3650457" y="2109787"/>
                <a:ext cx="2605086" cy="935613"/>
                <a:chOff x="3650457" y="2109787"/>
                <a:chExt cx="2605086" cy="935613"/>
              </a:xfrm>
              <a:grpFill/>
            </p:grpSpPr>
            <p:sp>
              <p:nvSpPr>
                <p:cNvPr id="211" name="フリーフォーム: 図形 210">
                  <a:extLst>
                    <a:ext uri="{FF2B5EF4-FFF2-40B4-BE49-F238E27FC236}">
                      <a16:creationId xmlns:a16="http://schemas.microsoft.com/office/drawing/2014/main" id="{3F14765A-2943-42D2-8932-FC84B30728AF}"/>
                    </a:ext>
                  </a:extLst>
                </p:cNvPr>
                <p:cNvSpPr/>
                <p:nvPr/>
              </p:nvSpPr>
              <p:spPr>
                <a:xfrm>
                  <a:off x="3677677" y="2205039"/>
                  <a:ext cx="2550646" cy="840361"/>
                </a:xfrm>
                <a:custGeom>
                  <a:avLst/>
                  <a:gdLst>
                    <a:gd name="connsiteX0" fmla="*/ 3082 w 2550646"/>
                    <a:gd name="connsiteY0" fmla="*/ 0 h 840361"/>
                    <a:gd name="connsiteX1" fmla="*/ 64167 w 2550646"/>
                    <a:gd name="connsiteY1" fmla="*/ 0 h 840361"/>
                    <a:gd name="connsiteX2" fmla="*/ 62473 w 2550646"/>
                    <a:gd name="connsiteY2" fmla="*/ 20637 h 840361"/>
                    <a:gd name="connsiteX3" fmla="*/ 1275323 w 2550646"/>
                    <a:gd name="connsiteY3" fmla="*/ 766762 h 840361"/>
                    <a:gd name="connsiteX4" fmla="*/ 2488173 w 2550646"/>
                    <a:gd name="connsiteY4" fmla="*/ 20637 h 840361"/>
                    <a:gd name="connsiteX5" fmla="*/ 2486479 w 2550646"/>
                    <a:gd name="connsiteY5" fmla="*/ 0 h 840361"/>
                    <a:gd name="connsiteX6" fmla="*/ 2547564 w 2550646"/>
                    <a:gd name="connsiteY6" fmla="*/ 0 h 840361"/>
                    <a:gd name="connsiteX7" fmla="*/ 2550646 w 2550646"/>
                    <a:gd name="connsiteY7" fmla="*/ 38387 h 840361"/>
                    <a:gd name="connsiteX8" fmla="*/ 1275323 w 2550646"/>
                    <a:gd name="connsiteY8" fmla="*/ 840361 h 840361"/>
                    <a:gd name="connsiteX9" fmla="*/ 0 w 2550646"/>
                    <a:gd name="connsiteY9" fmla="*/ 38387 h 840361"/>
                    <a:gd name="connsiteX10" fmla="*/ 3082 w 2550646"/>
                    <a:gd name="connsiteY10" fmla="*/ 0 h 8403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550646" h="840361">
                      <a:moveTo>
                        <a:pt x="3082" y="0"/>
                      </a:moveTo>
                      <a:lnTo>
                        <a:pt x="64167" y="0"/>
                      </a:lnTo>
                      <a:lnTo>
                        <a:pt x="62473" y="20637"/>
                      </a:lnTo>
                      <a:cubicBezTo>
                        <a:pt x="62473" y="432710"/>
                        <a:pt x="605484" y="766762"/>
                        <a:pt x="1275323" y="766762"/>
                      </a:cubicBezTo>
                      <a:cubicBezTo>
                        <a:pt x="1945162" y="766762"/>
                        <a:pt x="2488173" y="432710"/>
                        <a:pt x="2488173" y="20637"/>
                      </a:cubicBezTo>
                      <a:lnTo>
                        <a:pt x="2486479" y="0"/>
                      </a:lnTo>
                      <a:lnTo>
                        <a:pt x="2547564" y="0"/>
                      </a:lnTo>
                      <a:lnTo>
                        <a:pt x="2550646" y="38387"/>
                      </a:lnTo>
                      <a:cubicBezTo>
                        <a:pt x="2550646" y="481305"/>
                        <a:pt x="1979664" y="840361"/>
                        <a:pt x="1275323" y="840361"/>
                      </a:cubicBezTo>
                      <a:cubicBezTo>
                        <a:pt x="570982" y="840361"/>
                        <a:pt x="0" y="481305"/>
                        <a:pt x="0" y="38387"/>
                      </a:cubicBezTo>
                      <a:lnTo>
                        <a:pt x="3082" y="0"/>
                      </a:lnTo>
                      <a:close/>
                    </a:path>
                  </a:pathLst>
                </a:custGeom>
                <a:grpFill/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prstClr val="white"/>
                    </a:solidFill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2" name="フリーフォーム: 図形 211">
                  <a:extLst>
                    <a:ext uri="{FF2B5EF4-FFF2-40B4-BE49-F238E27FC236}">
                      <a16:creationId xmlns:a16="http://schemas.microsoft.com/office/drawing/2014/main" id="{540A8208-3B62-4E8E-9065-FA94F11AE796}"/>
                    </a:ext>
                  </a:extLst>
                </p:cNvPr>
                <p:cNvSpPr/>
                <p:nvPr/>
              </p:nvSpPr>
              <p:spPr>
                <a:xfrm>
                  <a:off x="3650457" y="2109787"/>
                  <a:ext cx="147637" cy="223838"/>
                </a:xfrm>
                <a:custGeom>
                  <a:avLst/>
                  <a:gdLst>
                    <a:gd name="connsiteX0" fmla="*/ 53182 w 147637"/>
                    <a:gd name="connsiteY0" fmla="*/ 0 h 223838"/>
                    <a:gd name="connsiteX1" fmla="*/ 94455 w 147637"/>
                    <a:gd name="connsiteY1" fmla="*/ 0 h 223838"/>
                    <a:gd name="connsiteX2" fmla="*/ 147637 w 147637"/>
                    <a:gd name="connsiteY2" fmla="*/ 53182 h 223838"/>
                    <a:gd name="connsiteX3" fmla="*/ 147637 w 147637"/>
                    <a:gd name="connsiteY3" fmla="*/ 177800 h 223838"/>
                    <a:gd name="connsiteX4" fmla="*/ 132061 w 147637"/>
                    <a:gd name="connsiteY4" fmla="*/ 215406 h 223838"/>
                    <a:gd name="connsiteX5" fmla="*/ 111702 w 147637"/>
                    <a:gd name="connsiteY5" fmla="*/ 223838 h 223838"/>
                    <a:gd name="connsiteX6" fmla="*/ 94455 w 147637"/>
                    <a:gd name="connsiteY6" fmla="*/ 216694 h 223838"/>
                    <a:gd name="connsiteX7" fmla="*/ 53182 w 147637"/>
                    <a:gd name="connsiteY7" fmla="*/ 216694 h 223838"/>
                    <a:gd name="connsiteX8" fmla="*/ 35935 w 147637"/>
                    <a:gd name="connsiteY8" fmla="*/ 223838 h 223838"/>
                    <a:gd name="connsiteX9" fmla="*/ 15577 w 147637"/>
                    <a:gd name="connsiteY9" fmla="*/ 215406 h 223838"/>
                    <a:gd name="connsiteX10" fmla="*/ 0 w 147637"/>
                    <a:gd name="connsiteY10" fmla="*/ 177800 h 223838"/>
                    <a:gd name="connsiteX11" fmla="*/ 0 w 147637"/>
                    <a:gd name="connsiteY11" fmla="*/ 53182 h 223838"/>
                    <a:gd name="connsiteX12" fmla="*/ 53182 w 147637"/>
                    <a:gd name="connsiteY12" fmla="*/ 0 h 2238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47637" h="223838">
                      <a:moveTo>
                        <a:pt x="53182" y="0"/>
                      </a:moveTo>
                      <a:lnTo>
                        <a:pt x="94455" y="0"/>
                      </a:lnTo>
                      <a:cubicBezTo>
                        <a:pt x="123827" y="0"/>
                        <a:pt x="147637" y="23810"/>
                        <a:pt x="147637" y="53182"/>
                      </a:cubicBezTo>
                      <a:lnTo>
                        <a:pt x="147637" y="177800"/>
                      </a:lnTo>
                      <a:cubicBezTo>
                        <a:pt x="147637" y="192486"/>
                        <a:pt x="141685" y="205782"/>
                        <a:pt x="132061" y="215406"/>
                      </a:cubicBezTo>
                      <a:lnTo>
                        <a:pt x="111702" y="223838"/>
                      </a:lnTo>
                      <a:lnTo>
                        <a:pt x="94455" y="216694"/>
                      </a:lnTo>
                      <a:lnTo>
                        <a:pt x="53182" y="216694"/>
                      </a:lnTo>
                      <a:lnTo>
                        <a:pt x="35935" y="223838"/>
                      </a:lnTo>
                      <a:lnTo>
                        <a:pt x="15577" y="215406"/>
                      </a:lnTo>
                      <a:cubicBezTo>
                        <a:pt x="5953" y="205782"/>
                        <a:pt x="0" y="192486"/>
                        <a:pt x="0" y="177800"/>
                      </a:cubicBezTo>
                      <a:lnTo>
                        <a:pt x="0" y="53182"/>
                      </a:lnTo>
                      <a:cubicBezTo>
                        <a:pt x="0" y="23810"/>
                        <a:pt x="23810" y="0"/>
                        <a:pt x="53182" y="0"/>
                      </a:cubicBezTo>
                      <a:close/>
                    </a:path>
                  </a:pathLst>
                </a:custGeom>
                <a:pattFill prst="dkHorz">
                  <a:fgClr>
                    <a:schemeClr val="accent4">
                      <a:lumMod val="60000"/>
                      <a:lumOff val="40000"/>
                    </a:schemeClr>
                  </a:fgClr>
                  <a:bgClr>
                    <a:schemeClr val="accent4">
                      <a:lumMod val="75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prstClr val="white"/>
                    </a:solidFill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13" name="フリーフォーム: 図形 212">
                  <a:extLst>
                    <a:ext uri="{FF2B5EF4-FFF2-40B4-BE49-F238E27FC236}">
                      <a16:creationId xmlns:a16="http://schemas.microsoft.com/office/drawing/2014/main" id="{7A9EB245-2296-4291-BAAE-86EF2050EBE2}"/>
                    </a:ext>
                  </a:extLst>
                </p:cNvPr>
                <p:cNvSpPr/>
                <p:nvPr/>
              </p:nvSpPr>
              <p:spPr>
                <a:xfrm>
                  <a:off x="6107906" y="2109787"/>
                  <a:ext cx="147637" cy="223838"/>
                </a:xfrm>
                <a:custGeom>
                  <a:avLst/>
                  <a:gdLst>
                    <a:gd name="connsiteX0" fmla="*/ 53182 w 147637"/>
                    <a:gd name="connsiteY0" fmla="*/ 0 h 223838"/>
                    <a:gd name="connsiteX1" fmla="*/ 94455 w 147637"/>
                    <a:gd name="connsiteY1" fmla="*/ 0 h 223838"/>
                    <a:gd name="connsiteX2" fmla="*/ 147637 w 147637"/>
                    <a:gd name="connsiteY2" fmla="*/ 53182 h 223838"/>
                    <a:gd name="connsiteX3" fmla="*/ 147637 w 147637"/>
                    <a:gd name="connsiteY3" fmla="*/ 177800 h 223838"/>
                    <a:gd name="connsiteX4" fmla="*/ 132061 w 147637"/>
                    <a:gd name="connsiteY4" fmla="*/ 215406 h 223838"/>
                    <a:gd name="connsiteX5" fmla="*/ 111702 w 147637"/>
                    <a:gd name="connsiteY5" fmla="*/ 223838 h 223838"/>
                    <a:gd name="connsiteX6" fmla="*/ 94455 w 147637"/>
                    <a:gd name="connsiteY6" fmla="*/ 216694 h 223838"/>
                    <a:gd name="connsiteX7" fmla="*/ 53182 w 147637"/>
                    <a:gd name="connsiteY7" fmla="*/ 216694 h 223838"/>
                    <a:gd name="connsiteX8" fmla="*/ 35935 w 147637"/>
                    <a:gd name="connsiteY8" fmla="*/ 223838 h 223838"/>
                    <a:gd name="connsiteX9" fmla="*/ 15577 w 147637"/>
                    <a:gd name="connsiteY9" fmla="*/ 215406 h 223838"/>
                    <a:gd name="connsiteX10" fmla="*/ 0 w 147637"/>
                    <a:gd name="connsiteY10" fmla="*/ 177800 h 223838"/>
                    <a:gd name="connsiteX11" fmla="*/ 0 w 147637"/>
                    <a:gd name="connsiteY11" fmla="*/ 53182 h 223838"/>
                    <a:gd name="connsiteX12" fmla="*/ 53182 w 147637"/>
                    <a:gd name="connsiteY12" fmla="*/ 0 h 2238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47637" h="223838">
                      <a:moveTo>
                        <a:pt x="53182" y="0"/>
                      </a:moveTo>
                      <a:lnTo>
                        <a:pt x="94455" y="0"/>
                      </a:lnTo>
                      <a:cubicBezTo>
                        <a:pt x="123827" y="0"/>
                        <a:pt x="147637" y="23810"/>
                        <a:pt x="147637" y="53182"/>
                      </a:cubicBezTo>
                      <a:lnTo>
                        <a:pt x="147637" y="177800"/>
                      </a:lnTo>
                      <a:cubicBezTo>
                        <a:pt x="147637" y="192486"/>
                        <a:pt x="141685" y="205782"/>
                        <a:pt x="132061" y="215406"/>
                      </a:cubicBezTo>
                      <a:lnTo>
                        <a:pt x="111702" y="223838"/>
                      </a:lnTo>
                      <a:lnTo>
                        <a:pt x="94455" y="216694"/>
                      </a:lnTo>
                      <a:lnTo>
                        <a:pt x="53182" y="216694"/>
                      </a:lnTo>
                      <a:lnTo>
                        <a:pt x="35935" y="223838"/>
                      </a:lnTo>
                      <a:lnTo>
                        <a:pt x="15577" y="215406"/>
                      </a:lnTo>
                      <a:cubicBezTo>
                        <a:pt x="5953" y="205782"/>
                        <a:pt x="0" y="192486"/>
                        <a:pt x="0" y="177800"/>
                      </a:cubicBezTo>
                      <a:lnTo>
                        <a:pt x="0" y="53182"/>
                      </a:lnTo>
                      <a:cubicBezTo>
                        <a:pt x="0" y="23810"/>
                        <a:pt x="23810" y="0"/>
                        <a:pt x="53182" y="0"/>
                      </a:cubicBezTo>
                      <a:close/>
                    </a:path>
                  </a:pathLst>
                </a:custGeom>
                <a:pattFill prst="dkHorz">
                  <a:fgClr>
                    <a:schemeClr val="accent4">
                      <a:lumMod val="60000"/>
                      <a:lumOff val="40000"/>
                    </a:schemeClr>
                  </a:fgClr>
                  <a:bgClr>
                    <a:schemeClr val="accent4">
                      <a:lumMod val="75000"/>
                    </a:schemeClr>
                  </a:bgClr>
                </a:patt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prstClr val="white"/>
                    </a:solidFill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</p:grpSp>
      <p:grpSp>
        <p:nvGrpSpPr>
          <p:cNvPr id="215" name="グループ化 214">
            <a:extLst>
              <a:ext uri="{FF2B5EF4-FFF2-40B4-BE49-F238E27FC236}">
                <a16:creationId xmlns:a16="http://schemas.microsoft.com/office/drawing/2014/main" id="{DE978019-8AB9-4240-B84E-36B534FE6FD8}"/>
              </a:ext>
            </a:extLst>
          </p:cNvPr>
          <p:cNvGrpSpPr/>
          <p:nvPr/>
        </p:nvGrpSpPr>
        <p:grpSpPr>
          <a:xfrm>
            <a:off x="886705" y="4005519"/>
            <a:ext cx="2300058" cy="2121691"/>
            <a:chOff x="886705" y="1322704"/>
            <a:chExt cx="2300058" cy="2121691"/>
          </a:xfrm>
        </p:grpSpPr>
        <p:grpSp>
          <p:nvGrpSpPr>
            <p:cNvPr id="216" name="グループ化 215">
              <a:extLst>
                <a:ext uri="{FF2B5EF4-FFF2-40B4-BE49-F238E27FC236}">
                  <a16:creationId xmlns:a16="http://schemas.microsoft.com/office/drawing/2014/main" id="{B47A6D30-F55D-4250-84BD-F6574BB0BA1E}"/>
                </a:ext>
              </a:extLst>
            </p:cNvPr>
            <p:cNvGrpSpPr/>
            <p:nvPr/>
          </p:nvGrpSpPr>
          <p:grpSpPr>
            <a:xfrm>
              <a:off x="886705" y="1322704"/>
              <a:ext cx="2300058" cy="2121691"/>
              <a:chOff x="886705" y="1322704"/>
              <a:chExt cx="2300058" cy="2121691"/>
            </a:xfrm>
          </p:grpSpPr>
          <p:sp>
            <p:nvSpPr>
              <p:cNvPr id="220" name="楕円 29">
                <a:extLst>
                  <a:ext uri="{FF2B5EF4-FFF2-40B4-BE49-F238E27FC236}">
                    <a16:creationId xmlns:a16="http://schemas.microsoft.com/office/drawing/2014/main" id="{14F9FBAC-0AD3-4D54-A7BC-CCB82C068C0E}"/>
                  </a:ext>
                </a:extLst>
              </p:cNvPr>
              <p:cNvSpPr/>
              <p:nvPr/>
            </p:nvSpPr>
            <p:spPr bwMode="auto">
              <a:xfrm>
                <a:off x="886705" y="1514046"/>
                <a:ext cx="2300058" cy="1930349"/>
              </a:xfrm>
              <a:custGeom>
                <a:avLst/>
                <a:gdLst>
                  <a:gd name="connsiteX0" fmla="*/ 0 w 2300034"/>
                  <a:gd name="connsiteY0" fmla="*/ 932402 h 1864803"/>
                  <a:gd name="connsiteX1" fmla="*/ 1150017 w 2300034"/>
                  <a:gd name="connsiteY1" fmla="*/ 0 h 1864803"/>
                  <a:gd name="connsiteX2" fmla="*/ 2300034 w 2300034"/>
                  <a:gd name="connsiteY2" fmla="*/ 932402 h 1864803"/>
                  <a:gd name="connsiteX3" fmla="*/ 1150017 w 2300034"/>
                  <a:gd name="connsiteY3" fmla="*/ 1864804 h 1864803"/>
                  <a:gd name="connsiteX4" fmla="*/ 0 w 2300034"/>
                  <a:gd name="connsiteY4" fmla="*/ 932402 h 1864803"/>
                  <a:gd name="connsiteX0" fmla="*/ 0 w 2300034"/>
                  <a:gd name="connsiteY0" fmla="*/ 932402 h 1864804"/>
                  <a:gd name="connsiteX1" fmla="*/ 1150017 w 2300034"/>
                  <a:gd name="connsiteY1" fmla="*/ 0 h 1864804"/>
                  <a:gd name="connsiteX2" fmla="*/ 2300034 w 2300034"/>
                  <a:gd name="connsiteY2" fmla="*/ 932402 h 1864804"/>
                  <a:gd name="connsiteX3" fmla="*/ 1150017 w 2300034"/>
                  <a:gd name="connsiteY3" fmla="*/ 1864804 h 1864804"/>
                  <a:gd name="connsiteX4" fmla="*/ 0 w 2300034"/>
                  <a:gd name="connsiteY4" fmla="*/ 932402 h 1864804"/>
                  <a:gd name="connsiteX0" fmla="*/ 0 w 2300034"/>
                  <a:gd name="connsiteY0" fmla="*/ 932402 h 1864804"/>
                  <a:gd name="connsiteX1" fmla="*/ 1150017 w 2300034"/>
                  <a:gd name="connsiteY1" fmla="*/ 0 h 1864804"/>
                  <a:gd name="connsiteX2" fmla="*/ 2300034 w 2300034"/>
                  <a:gd name="connsiteY2" fmla="*/ 932402 h 1864804"/>
                  <a:gd name="connsiteX3" fmla="*/ 1150017 w 2300034"/>
                  <a:gd name="connsiteY3" fmla="*/ 1864804 h 1864804"/>
                  <a:gd name="connsiteX4" fmla="*/ 0 w 2300034"/>
                  <a:gd name="connsiteY4" fmla="*/ 932402 h 18648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34"/>
                  <a:gd name="connsiteY0" fmla="*/ 932402 h 2055304"/>
                  <a:gd name="connsiteX1" fmla="*/ 1150017 w 2300034"/>
                  <a:gd name="connsiteY1" fmla="*/ 0 h 2055304"/>
                  <a:gd name="connsiteX2" fmla="*/ 2300034 w 2300034"/>
                  <a:gd name="connsiteY2" fmla="*/ 932402 h 2055304"/>
                  <a:gd name="connsiteX3" fmla="*/ 1164304 w 2300034"/>
                  <a:gd name="connsiteY3" fmla="*/ 2055304 h 2055304"/>
                  <a:gd name="connsiteX4" fmla="*/ 0 w 2300034"/>
                  <a:gd name="connsiteY4" fmla="*/ 932402 h 2055304"/>
                  <a:gd name="connsiteX0" fmla="*/ 0 w 2300058"/>
                  <a:gd name="connsiteY0" fmla="*/ 932402 h 2055304"/>
                  <a:gd name="connsiteX1" fmla="*/ 1150017 w 2300058"/>
                  <a:gd name="connsiteY1" fmla="*/ 0 h 2055304"/>
                  <a:gd name="connsiteX2" fmla="*/ 2300034 w 2300058"/>
                  <a:gd name="connsiteY2" fmla="*/ 932402 h 2055304"/>
                  <a:gd name="connsiteX3" fmla="*/ 1164304 w 2300058"/>
                  <a:gd name="connsiteY3" fmla="*/ 2055304 h 2055304"/>
                  <a:gd name="connsiteX4" fmla="*/ 0 w 2300058"/>
                  <a:gd name="connsiteY4" fmla="*/ 932402 h 2055304"/>
                  <a:gd name="connsiteX0" fmla="*/ 0 w 2300058"/>
                  <a:gd name="connsiteY0" fmla="*/ 932402 h 2055304"/>
                  <a:gd name="connsiteX1" fmla="*/ 1150017 w 2300058"/>
                  <a:gd name="connsiteY1" fmla="*/ 0 h 2055304"/>
                  <a:gd name="connsiteX2" fmla="*/ 2300034 w 2300058"/>
                  <a:gd name="connsiteY2" fmla="*/ 932402 h 2055304"/>
                  <a:gd name="connsiteX3" fmla="*/ 1164304 w 2300058"/>
                  <a:gd name="connsiteY3" fmla="*/ 2055304 h 2055304"/>
                  <a:gd name="connsiteX4" fmla="*/ 0 w 2300058"/>
                  <a:gd name="connsiteY4" fmla="*/ 932402 h 2055304"/>
                  <a:gd name="connsiteX0" fmla="*/ 0 w 2300058"/>
                  <a:gd name="connsiteY0" fmla="*/ 932402 h 2055304"/>
                  <a:gd name="connsiteX1" fmla="*/ 1150017 w 2300058"/>
                  <a:gd name="connsiteY1" fmla="*/ 0 h 2055304"/>
                  <a:gd name="connsiteX2" fmla="*/ 2300034 w 2300058"/>
                  <a:gd name="connsiteY2" fmla="*/ 932402 h 2055304"/>
                  <a:gd name="connsiteX3" fmla="*/ 1164304 w 2300058"/>
                  <a:gd name="connsiteY3" fmla="*/ 2055304 h 2055304"/>
                  <a:gd name="connsiteX4" fmla="*/ 0 w 2300058"/>
                  <a:gd name="connsiteY4" fmla="*/ 932402 h 2055304"/>
                  <a:gd name="connsiteX0" fmla="*/ 0 w 2300058"/>
                  <a:gd name="connsiteY0" fmla="*/ 970995 h 2093897"/>
                  <a:gd name="connsiteX1" fmla="*/ 1150017 w 2300058"/>
                  <a:gd name="connsiteY1" fmla="*/ 38593 h 2093897"/>
                  <a:gd name="connsiteX2" fmla="*/ 2300034 w 2300058"/>
                  <a:gd name="connsiteY2" fmla="*/ 970995 h 2093897"/>
                  <a:gd name="connsiteX3" fmla="*/ 1164304 w 2300058"/>
                  <a:gd name="connsiteY3" fmla="*/ 2093897 h 2093897"/>
                  <a:gd name="connsiteX4" fmla="*/ 0 w 2300058"/>
                  <a:gd name="connsiteY4" fmla="*/ 970995 h 2093897"/>
                  <a:gd name="connsiteX0" fmla="*/ 0 w 2300058"/>
                  <a:gd name="connsiteY0" fmla="*/ 992057 h 2114959"/>
                  <a:gd name="connsiteX1" fmla="*/ 1150017 w 2300058"/>
                  <a:gd name="connsiteY1" fmla="*/ 59655 h 2114959"/>
                  <a:gd name="connsiteX2" fmla="*/ 2300034 w 2300058"/>
                  <a:gd name="connsiteY2" fmla="*/ 992057 h 2114959"/>
                  <a:gd name="connsiteX3" fmla="*/ 1164304 w 2300058"/>
                  <a:gd name="connsiteY3" fmla="*/ 2114959 h 2114959"/>
                  <a:gd name="connsiteX4" fmla="*/ 0 w 2300058"/>
                  <a:gd name="connsiteY4" fmla="*/ 992057 h 2114959"/>
                  <a:gd name="connsiteX0" fmla="*/ 0 w 2300058"/>
                  <a:gd name="connsiteY0" fmla="*/ 803804 h 1926706"/>
                  <a:gd name="connsiteX1" fmla="*/ 1121442 w 2300058"/>
                  <a:gd name="connsiteY1" fmla="*/ 76190 h 1926706"/>
                  <a:gd name="connsiteX2" fmla="*/ 2300034 w 2300058"/>
                  <a:gd name="connsiteY2" fmla="*/ 803804 h 1926706"/>
                  <a:gd name="connsiteX3" fmla="*/ 1164304 w 2300058"/>
                  <a:gd name="connsiteY3" fmla="*/ 1926706 h 1926706"/>
                  <a:gd name="connsiteX4" fmla="*/ 0 w 2300058"/>
                  <a:gd name="connsiteY4" fmla="*/ 803804 h 1926706"/>
                  <a:gd name="connsiteX0" fmla="*/ 0 w 2300058"/>
                  <a:gd name="connsiteY0" fmla="*/ 803804 h 1926706"/>
                  <a:gd name="connsiteX1" fmla="*/ 1121442 w 2300058"/>
                  <a:gd name="connsiteY1" fmla="*/ 76190 h 1926706"/>
                  <a:gd name="connsiteX2" fmla="*/ 2300034 w 2300058"/>
                  <a:gd name="connsiteY2" fmla="*/ 803804 h 1926706"/>
                  <a:gd name="connsiteX3" fmla="*/ 1164304 w 2300058"/>
                  <a:gd name="connsiteY3" fmla="*/ 1926706 h 1926706"/>
                  <a:gd name="connsiteX4" fmla="*/ 0 w 2300058"/>
                  <a:gd name="connsiteY4" fmla="*/ 803804 h 1926706"/>
                  <a:gd name="connsiteX0" fmla="*/ 0 w 2300058"/>
                  <a:gd name="connsiteY0" fmla="*/ 807447 h 1930349"/>
                  <a:gd name="connsiteX1" fmla="*/ 1121442 w 2300058"/>
                  <a:gd name="connsiteY1" fmla="*/ 79833 h 1930349"/>
                  <a:gd name="connsiteX2" fmla="*/ 2300034 w 2300058"/>
                  <a:gd name="connsiteY2" fmla="*/ 807447 h 1930349"/>
                  <a:gd name="connsiteX3" fmla="*/ 1164304 w 2300058"/>
                  <a:gd name="connsiteY3" fmla="*/ 1930349 h 1930349"/>
                  <a:gd name="connsiteX4" fmla="*/ 0 w 2300058"/>
                  <a:gd name="connsiteY4" fmla="*/ 807447 h 19303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00058" h="1930349">
                    <a:moveTo>
                      <a:pt x="0" y="807447"/>
                    </a:moveTo>
                    <a:cubicBezTo>
                      <a:pt x="0" y="292496"/>
                      <a:pt x="510117" y="-139242"/>
                      <a:pt x="1121442" y="79833"/>
                    </a:cubicBezTo>
                    <a:cubicBezTo>
                      <a:pt x="1742291" y="-196392"/>
                      <a:pt x="2300034" y="292496"/>
                      <a:pt x="2300034" y="807447"/>
                    </a:cubicBezTo>
                    <a:cubicBezTo>
                      <a:pt x="2304796" y="1636723"/>
                      <a:pt x="1618466" y="1839862"/>
                      <a:pt x="1164304" y="1930349"/>
                    </a:cubicBezTo>
                    <a:cubicBezTo>
                      <a:pt x="700617" y="1835100"/>
                      <a:pt x="9525" y="1612911"/>
                      <a:pt x="0" y="807447"/>
                    </a:cubicBezTo>
                    <a:close/>
                  </a:path>
                </a:pathLst>
              </a:custGeom>
              <a:gradFill flip="none" rotWithShape="1">
                <a:gsLst>
                  <a:gs pos="0">
                    <a:srgbClr val="FF6600"/>
                  </a:gs>
                  <a:gs pos="80000">
                    <a:srgbClr val="C00000"/>
                  </a:gs>
                  <a:gs pos="60000">
                    <a:srgbClr val="FF0000"/>
                  </a:gs>
                </a:gsLst>
                <a:path path="circle">
                  <a:fillToRect l="50000" t="50000" r="50000" b="50000"/>
                </a:path>
                <a:tileRect/>
              </a:gradFill>
              <a:ln w="190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1" name="フリーフォーム: 図形 220">
                <a:extLst>
                  <a:ext uri="{FF2B5EF4-FFF2-40B4-BE49-F238E27FC236}">
                    <a16:creationId xmlns:a16="http://schemas.microsoft.com/office/drawing/2014/main" id="{A0168ADD-FEF7-4896-97F0-325117B0ADC2}"/>
                  </a:ext>
                </a:extLst>
              </p:cNvPr>
              <p:cNvSpPr/>
              <p:nvPr/>
            </p:nvSpPr>
            <p:spPr bwMode="auto">
              <a:xfrm>
                <a:off x="1539794" y="1322704"/>
                <a:ext cx="993856" cy="453377"/>
              </a:xfrm>
              <a:custGeom>
                <a:avLst/>
                <a:gdLst>
                  <a:gd name="connsiteX0" fmla="*/ 495706 w 991412"/>
                  <a:gd name="connsiteY0" fmla="*/ 0 h 428641"/>
                  <a:gd name="connsiteX1" fmla="*/ 559132 w 991412"/>
                  <a:gd name="connsiteY1" fmla="*/ 150537 h 428641"/>
                  <a:gd name="connsiteX2" fmla="*/ 575442 w 991412"/>
                  <a:gd name="connsiteY2" fmla="*/ 148942 h 428641"/>
                  <a:gd name="connsiteX3" fmla="*/ 792608 w 991412"/>
                  <a:gd name="connsiteY3" fmla="*/ 21134 h 428641"/>
                  <a:gd name="connsiteX4" fmla="*/ 699847 w 991412"/>
                  <a:gd name="connsiteY4" fmla="*/ 170413 h 428641"/>
                  <a:gd name="connsiteX5" fmla="*/ 674469 w 991412"/>
                  <a:gd name="connsiteY5" fmla="*/ 181818 h 428641"/>
                  <a:gd name="connsiteX6" fmla="*/ 991412 w 991412"/>
                  <a:gd name="connsiteY6" fmla="*/ 163726 h 428641"/>
                  <a:gd name="connsiteX7" fmla="*/ 623539 w 991412"/>
                  <a:gd name="connsiteY7" fmla="*/ 255829 h 428641"/>
                  <a:gd name="connsiteX8" fmla="*/ 802069 w 991412"/>
                  <a:gd name="connsiteY8" fmla="*/ 428641 h 428641"/>
                  <a:gd name="connsiteX9" fmla="*/ 495706 w 991412"/>
                  <a:gd name="connsiteY9" fmla="*/ 298051 h 428641"/>
                  <a:gd name="connsiteX10" fmla="*/ 189343 w 991412"/>
                  <a:gd name="connsiteY10" fmla="*/ 428641 h 428641"/>
                  <a:gd name="connsiteX11" fmla="*/ 367873 w 991412"/>
                  <a:gd name="connsiteY11" fmla="*/ 255829 h 428641"/>
                  <a:gd name="connsiteX12" fmla="*/ 0 w 991412"/>
                  <a:gd name="connsiteY12" fmla="*/ 163726 h 428641"/>
                  <a:gd name="connsiteX13" fmla="*/ 271576 w 991412"/>
                  <a:gd name="connsiteY13" fmla="*/ 179229 h 428641"/>
                  <a:gd name="connsiteX14" fmla="*/ 251960 w 991412"/>
                  <a:gd name="connsiteY14" fmla="*/ 170413 h 428641"/>
                  <a:gd name="connsiteX15" fmla="*/ 159200 w 991412"/>
                  <a:gd name="connsiteY15" fmla="*/ 21134 h 428641"/>
                  <a:gd name="connsiteX16" fmla="*/ 376365 w 991412"/>
                  <a:gd name="connsiteY16" fmla="*/ 148942 h 428641"/>
                  <a:gd name="connsiteX17" fmla="*/ 430713 w 991412"/>
                  <a:gd name="connsiteY17" fmla="*/ 154256 h 428641"/>
                  <a:gd name="connsiteX0" fmla="*/ 348069 w 991412"/>
                  <a:gd name="connsiteY0" fmla="*/ 0 h 469123"/>
                  <a:gd name="connsiteX1" fmla="*/ 559132 w 991412"/>
                  <a:gd name="connsiteY1" fmla="*/ 191019 h 469123"/>
                  <a:gd name="connsiteX2" fmla="*/ 575442 w 991412"/>
                  <a:gd name="connsiteY2" fmla="*/ 189424 h 469123"/>
                  <a:gd name="connsiteX3" fmla="*/ 792608 w 991412"/>
                  <a:gd name="connsiteY3" fmla="*/ 61616 h 469123"/>
                  <a:gd name="connsiteX4" fmla="*/ 699847 w 991412"/>
                  <a:gd name="connsiteY4" fmla="*/ 210895 h 469123"/>
                  <a:gd name="connsiteX5" fmla="*/ 674469 w 991412"/>
                  <a:gd name="connsiteY5" fmla="*/ 222300 h 469123"/>
                  <a:gd name="connsiteX6" fmla="*/ 991412 w 991412"/>
                  <a:gd name="connsiteY6" fmla="*/ 204208 h 469123"/>
                  <a:gd name="connsiteX7" fmla="*/ 623539 w 991412"/>
                  <a:gd name="connsiteY7" fmla="*/ 296311 h 469123"/>
                  <a:gd name="connsiteX8" fmla="*/ 802069 w 991412"/>
                  <a:gd name="connsiteY8" fmla="*/ 469123 h 469123"/>
                  <a:gd name="connsiteX9" fmla="*/ 495706 w 991412"/>
                  <a:gd name="connsiteY9" fmla="*/ 338533 h 469123"/>
                  <a:gd name="connsiteX10" fmla="*/ 189343 w 991412"/>
                  <a:gd name="connsiteY10" fmla="*/ 469123 h 469123"/>
                  <a:gd name="connsiteX11" fmla="*/ 367873 w 991412"/>
                  <a:gd name="connsiteY11" fmla="*/ 296311 h 469123"/>
                  <a:gd name="connsiteX12" fmla="*/ 0 w 991412"/>
                  <a:gd name="connsiteY12" fmla="*/ 204208 h 469123"/>
                  <a:gd name="connsiteX13" fmla="*/ 271576 w 991412"/>
                  <a:gd name="connsiteY13" fmla="*/ 219711 h 469123"/>
                  <a:gd name="connsiteX14" fmla="*/ 251960 w 991412"/>
                  <a:gd name="connsiteY14" fmla="*/ 210895 h 469123"/>
                  <a:gd name="connsiteX15" fmla="*/ 159200 w 991412"/>
                  <a:gd name="connsiteY15" fmla="*/ 61616 h 469123"/>
                  <a:gd name="connsiteX16" fmla="*/ 376365 w 991412"/>
                  <a:gd name="connsiteY16" fmla="*/ 189424 h 469123"/>
                  <a:gd name="connsiteX17" fmla="*/ 430713 w 991412"/>
                  <a:gd name="connsiteY17" fmla="*/ 194738 h 469123"/>
                  <a:gd name="connsiteX18" fmla="*/ 348069 w 991412"/>
                  <a:gd name="connsiteY18" fmla="*/ 0 h 469123"/>
                  <a:gd name="connsiteX0" fmla="*/ 348069 w 991412"/>
                  <a:gd name="connsiteY0" fmla="*/ 0 h 469123"/>
                  <a:gd name="connsiteX1" fmla="*/ 559132 w 991412"/>
                  <a:gd name="connsiteY1" fmla="*/ 191019 h 469123"/>
                  <a:gd name="connsiteX2" fmla="*/ 575442 w 991412"/>
                  <a:gd name="connsiteY2" fmla="*/ 189424 h 469123"/>
                  <a:gd name="connsiteX3" fmla="*/ 792608 w 991412"/>
                  <a:gd name="connsiteY3" fmla="*/ 61616 h 469123"/>
                  <a:gd name="connsiteX4" fmla="*/ 699847 w 991412"/>
                  <a:gd name="connsiteY4" fmla="*/ 210895 h 469123"/>
                  <a:gd name="connsiteX5" fmla="*/ 674469 w 991412"/>
                  <a:gd name="connsiteY5" fmla="*/ 222300 h 469123"/>
                  <a:gd name="connsiteX6" fmla="*/ 991412 w 991412"/>
                  <a:gd name="connsiteY6" fmla="*/ 204208 h 469123"/>
                  <a:gd name="connsiteX7" fmla="*/ 623539 w 991412"/>
                  <a:gd name="connsiteY7" fmla="*/ 296311 h 469123"/>
                  <a:gd name="connsiteX8" fmla="*/ 802069 w 991412"/>
                  <a:gd name="connsiteY8" fmla="*/ 469123 h 469123"/>
                  <a:gd name="connsiteX9" fmla="*/ 495706 w 991412"/>
                  <a:gd name="connsiteY9" fmla="*/ 338533 h 469123"/>
                  <a:gd name="connsiteX10" fmla="*/ 189343 w 991412"/>
                  <a:gd name="connsiteY10" fmla="*/ 469123 h 469123"/>
                  <a:gd name="connsiteX11" fmla="*/ 367873 w 991412"/>
                  <a:gd name="connsiteY11" fmla="*/ 296311 h 469123"/>
                  <a:gd name="connsiteX12" fmla="*/ 0 w 991412"/>
                  <a:gd name="connsiteY12" fmla="*/ 204208 h 469123"/>
                  <a:gd name="connsiteX13" fmla="*/ 271576 w 991412"/>
                  <a:gd name="connsiteY13" fmla="*/ 219711 h 469123"/>
                  <a:gd name="connsiteX14" fmla="*/ 251960 w 991412"/>
                  <a:gd name="connsiteY14" fmla="*/ 210895 h 469123"/>
                  <a:gd name="connsiteX15" fmla="*/ 159200 w 991412"/>
                  <a:gd name="connsiteY15" fmla="*/ 61616 h 469123"/>
                  <a:gd name="connsiteX16" fmla="*/ 376365 w 991412"/>
                  <a:gd name="connsiteY16" fmla="*/ 189424 h 469123"/>
                  <a:gd name="connsiteX17" fmla="*/ 430713 w 991412"/>
                  <a:gd name="connsiteY17" fmla="*/ 194738 h 469123"/>
                  <a:gd name="connsiteX18" fmla="*/ 348069 w 991412"/>
                  <a:gd name="connsiteY18" fmla="*/ 0 h 469123"/>
                  <a:gd name="connsiteX0" fmla="*/ 348069 w 991412"/>
                  <a:gd name="connsiteY0" fmla="*/ 0 h 469123"/>
                  <a:gd name="connsiteX1" fmla="*/ 559132 w 991412"/>
                  <a:gd name="connsiteY1" fmla="*/ 191019 h 469123"/>
                  <a:gd name="connsiteX2" fmla="*/ 575442 w 991412"/>
                  <a:gd name="connsiteY2" fmla="*/ 189424 h 469123"/>
                  <a:gd name="connsiteX3" fmla="*/ 792608 w 991412"/>
                  <a:gd name="connsiteY3" fmla="*/ 61616 h 469123"/>
                  <a:gd name="connsiteX4" fmla="*/ 699847 w 991412"/>
                  <a:gd name="connsiteY4" fmla="*/ 210895 h 469123"/>
                  <a:gd name="connsiteX5" fmla="*/ 674469 w 991412"/>
                  <a:gd name="connsiteY5" fmla="*/ 222300 h 469123"/>
                  <a:gd name="connsiteX6" fmla="*/ 991412 w 991412"/>
                  <a:gd name="connsiteY6" fmla="*/ 204208 h 469123"/>
                  <a:gd name="connsiteX7" fmla="*/ 623539 w 991412"/>
                  <a:gd name="connsiteY7" fmla="*/ 296311 h 469123"/>
                  <a:gd name="connsiteX8" fmla="*/ 802069 w 991412"/>
                  <a:gd name="connsiteY8" fmla="*/ 469123 h 469123"/>
                  <a:gd name="connsiteX9" fmla="*/ 495706 w 991412"/>
                  <a:gd name="connsiteY9" fmla="*/ 338533 h 469123"/>
                  <a:gd name="connsiteX10" fmla="*/ 189343 w 991412"/>
                  <a:gd name="connsiteY10" fmla="*/ 469123 h 469123"/>
                  <a:gd name="connsiteX11" fmla="*/ 367873 w 991412"/>
                  <a:gd name="connsiteY11" fmla="*/ 296311 h 469123"/>
                  <a:gd name="connsiteX12" fmla="*/ 0 w 991412"/>
                  <a:gd name="connsiteY12" fmla="*/ 204208 h 469123"/>
                  <a:gd name="connsiteX13" fmla="*/ 271576 w 991412"/>
                  <a:gd name="connsiteY13" fmla="*/ 219711 h 469123"/>
                  <a:gd name="connsiteX14" fmla="*/ 251960 w 991412"/>
                  <a:gd name="connsiteY14" fmla="*/ 210895 h 469123"/>
                  <a:gd name="connsiteX15" fmla="*/ 159200 w 991412"/>
                  <a:gd name="connsiteY15" fmla="*/ 61616 h 469123"/>
                  <a:gd name="connsiteX16" fmla="*/ 376365 w 991412"/>
                  <a:gd name="connsiteY16" fmla="*/ 189424 h 469123"/>
                  <a:gd name="connsiteX17" fmla="*/ 430713 w 991412"/>
                  <a:gd name="connsiteY17" fmla="*/ 194738 h 469123"/>
                  <a:gd name="connsiteX18" fmla="*/ 348069 w 991412"/>
                  <a:gd name="connsiteY18" fmla="*/ 0 h 469123"/>
                  <a:gd name="connsiteX0" fmla="*/ 348069 w 991412"/>
                  <a:gd name="connsiteY0" fmla="*/ 0 h 469123"/>
                  <a:gd name="connsiteX1" fmla="*/ 559132 w 991412"/>
                  <a:gd name="connsiteY1" fmla="*/ 191019 h 469123"/>
                  <a:gd name="connsiteX2" fmla="*/ 575442 w 991412"/>
                  <a:gd name="connsiteY2" fmla="*/ 189424 h 469123"/>
                  <a:gd name="connsiteX3" fmla="*/ 792608 w 991412"/>
                  <a:gd name="connsiteY3" fmla="*/ 61616 h 469123"/>
                  <a:gd name="connsiteX4" fmla="*/ 699847 w 991412"/>
                  <a:gd name="connsiteY4" fmla="*/ 210895 h 469123"/>
                  <a:gd name="connsiteX5" fmla="*/ 674469 w 991412"/>
                  <a:gd name="connsiteY5" fmla="*/ 222300 h 469123"/>
                  <a:gd name="connsiteX6" fmla="*/ 991412 w 991412"/>
                  <a:gd name="connsiteY6" fmla="*/ 204208 h 469123"/>
                  <a:gd name="connsiteX7" fmla="*/ 623539 w 991412"/>
                  <a:gd name="connsiteY7" fmla="*/ 296311 h 469123"/>
                  <a:gd name="connsiteX8" fmla="*/ 802069 w 991412"/>
                  <a:gd name="connsiteY8" fmla="*/ 469123 h 469123"/>
                  <a:gd name="connsiteX9" fmla="*/ 495706 w 991412"/>
                  <a:gd name="connsiteY9" fmla="*/ 338533 h 469123"/>
                  <a:gd name="connsiteX10" fmla="*/ 189343 w 991412"/>
                  <a:gd name="connsiteY10" fmla="*/ 469123 h 469123"/>
                  <a:gd name="connsiteX11" fmla="*/ 367873 w 991412"/>
                  <a:gd name="connsiteY11" fmla="*/ 296311 h 469123"/>
                  <a:gd name="connsiteX12" fmla="*/ 0 w 991412"/>
                  <a:gd name="connsiteY12" fmla="*/ 204208 h 469123"/>
                  <a:gd name="connsiteX13" fmla="*/ 271576 w 991412"/>
                  <a:gd name="connsiteY13" fmla="*/ 219711 h 469123"/>
                  <a:gd name="connsiteX14" fmla="*/ 251960 w 991412"/>
                  <a:gd name="connsiteY14" fmla="*/ 210895 h 469123"/>
                  <a:gd name="connsiteX15" fmla="*/ 159200 w 991412"/>
                  <a:gd name="connsiteY15" fmla="*/ 61616 h 469123"/>
                  <a:gd name="connsiteX16" fmla="*/ 376365 w 991412"/>
                  <a:gd name="connsiteY16" fmla="*/ 189424 h 469123"/>
                  <a:gd name="connsiteX17" fmla="*/ 430713 w 991412"/>
                  <a:gd name="connsiteY17" fmla="*/ 194738 h 469123"/>
                  <a:gd name="connsiteX18" fmla="*/ 348069 w 991412"/>
                  <a:gd name="connsiteY18" fmla="*/ 0 h 469123"/>
                  <a:gd name="connsiteX0" fmla="*/ 348069 w 991412"/>
                  <a:gd name="connsiteY0" fmla="*/ 0 h 469123"/>
                  <a:gd name="connsiteX1" fmla="*/ 559132 w 991412"/>
                  <a:gd name="connsiteY1" fmla="*/ 191019 h 469123"/>
                  <a:gd name="connsiteX2" fmla="*/ 575442 w 991412"/>
                  <a:gd name="connsiteY2" fmla="*/ 189424 h 469123"/>
                  <a:gd name="connsiteX3" fmla="*/ 792608 w 991412"/>
                  <a:gd name="connsiteY3" fmla="*/ 61616 h 469123"/>
                  <a:gd name="connsiteX4" fmla="*/ 699847 w 991412"/>
                  <a:gd name="connsiteY4" fmla="*/ 210895 h 469123"/>
                  <a:gd name="connsiteX5" fmla="*/ 674469 w 991412"/>
                  <a:gd name="connsiteY5" fmla="*/ 222300 h 469123"/>
                  <a:gd name="connsiteX6" fmla="*/ 991412 w 991412"/>
                  <a:gd name="connsiteY6" fmla="*/ 204208 h 469123"/>
                  <a:gd name="connsiteX7" fmla="*/ 623539 w 991412"/>
                  <a:gd name="connsiteY7" fmla="*/ 296311 h 469123"/>
                  <a:gd name="connsiteX8" fmla="*/ 802069 w 991412"/>
                  <a:gd name="connsiteY8" fmla="*/ 469123 h 469123"/>
                  <a:gd name="connsiteX9" fmla="*/ 495706 w 991412"/>
                  <a:gd name="connsiteY9" fmla="*/ 338533 h 469123"/>
                  <a:gd name="connsiteX10" fmla="*/ 189343 w 991412"/>
                  <a:gd name="connsiteY10" fmla="*/ 469123 h 469123"/>
                  <a:gd name="connsiteX11" fmla="*/ 367873 w 991412"/>
                  <a:gd name="connsiteY11" fmla="*/ 296311 h 469123"/>
                  <a:gd name="connsiteX12" fmla="*/ 0 w 991412"/>
                  <a:gd name="connsiteY12" fmla="*/ 204208 h 469123"/>
                  <a:gd name="connsiteX13" fmla="*/ 271576 w 991412"/>
                  <a:gd name="connsiteY13" fmla="*/ 219711 h 469123"/>
                  <a:gd name="connsiteX14" fmla="*/ 251960 w 991412"/>
                  <a:gd name="connsiteY14" fmla="*/ 210895 h 469123"/>
                  <a:gd name="connsiteX15" fmla="*/ 159200 w 991412"/>
                  <a:gd name="connsiteY15" fmla="*/ 61616 h 469123"/>
                  <a:gd name="connsiteX16" fmla="*/ 376365 w 991412"/>
                  <a:gd name="connsiteY16" fmla="*/ 189424 h 469123"/>
                  <a:gd name="connsiteX17" fmla="*/ 430713 w 991412"/>
                  <a:gd name="connsiteY17" fmla="*/ 194738 h 469123"/>
                  <a:gd name="connsiteX18" fmla="*/ 348069 w 991412"/>
                  <a:gd name="connsiteY18" fmla="*/ 0 h 4691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991412" h="469123">
                    <a:moveTo>
                      <a:pt x="348069" y="0"/>
                    </a:moveTo>
                    <a:cubicBezTo>
                      <a:pt x="474082" y="156841"/>
                      <a:pt x="509347" y="174535"/>
                      <a:pt x="559132" y="191019"/>
                    </a:cubicBezTo>
                    <a:lnTo>
                      <a:pt x="575442" y="189424"/>
                    </a:lnTo>
                    <a:cubicBezTo>
                      <a:pt x="670813" y="170335"/>
                      <a:pt x="751059" y="124320"/>
                      <a:pt x="792608" y="61616"/>
                    </a:cubicBezTo>
                    <a:cubicBezTo>
                      <a:pt x="792608" y="119913"/>
                      <a:pt x="757159" y="172691"/>
                      <a:pt x="699847" y="210895"/>
                    </a:cubicBezTo>
                    <a:lnTo>
                      <a:pt x="674469" y="222300"/>
                    </a:lnTo>
                    <a:lnTo>
                      <a:pt x="991412" y="204208"/>
                    </a:lnTo>
                    <a:lnTo>
                      <a:pt x="623539" y="296311"/>
                    </a:lnTo>
                    <a:lnTo>
                      <a:pt x="802069" y="469123"/>
                    </a:lnTo>
                    <a:lnTo>
                      <a:pt x="495706" y="338533"/>
                    </a:lnTo>
                    <a:lnTo>
                      <a:pt x="189343" y="469123"/>
                    </a:lnTo>
                    <a:lnTo>
                      <a:pt x="367873" y="296311"/>
                    </a:lnTo>
                    <a:lnTo>
                      <a:pt x="0" y="204208"/>
                    </a:lnTo>
                    <a:lnTo>
                      <a:pt x="271576" y="219711"/>
                    </a:lnTo>
                    <a:lnTo>
                      <a:pt x="251960" y="210895"/>
                    </a:lnTo>
                    <a:cubicBezTo>
                      <a:pt x="194648" y="172691"/>
                      <a:pt x="159200" y="119913"/>
                      <a:pt x="159200" y="61616"/>
                    </a:cubicBezTo>
                    <a:cubicBezTo>
                      <a:pt x="200748" y="124319"/>
                      <a:pt x="280994" y="170335"/>
                      <a:pt x="376365" y="189424"/>
                    </a:cubicBezTo>
                    <a:lnTo>
                      <a:pt x="430713" y="194738"/>
                    </a:lnTo>
                    <a:cubicBezTo>
                      <a:pt x="376149" y="138479"/>
                      <a:pt x="326405" y="51419"/>
                      <a:pt x="348069" y="0"/>
                    </a:cubicBezTo>
                    <a:close/>
                  </a:path>
                </a:pathLst>
              </a:custGeom>
              <a:solidFill>
                <a:srgbClr val="006600"/>
              </a:solidFill>
              <a:ln w="1905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22" name="フリーフォーム: 図形 221">
                <a:extLst>
                  <a:ext uri="{FF2B5EF4-FFF2-40B4-BE49-F238E27FC236}">
                    <a16:creationId xmlns:a16="http://schemas.microsoft.com/office/drawing/2014/main" id="{4436ED98-33DB-4662-9210-50B6DFCACC5E}"/>
                  </a:ext>
                </a:extLst>
              </p:cNvPr>
              <p:cNvSpPr/>
              <p:nvPr/>
            </p:nvSpPr>
            <p:spPr>
              <a:xfrm>
                <a:off x="1963656" y="1423988"/>
                <a:ext cx="146132" cy="171718"/>
              </a:xfrm>
              <a:custGeom>
                <a:avLst/>
                <a:gdLst>
                  <a:gd name="connsiteX0" fmla="*/ 297199 w 594398"/>
                  <a:gd name="connsiteY0" fmla="*/ 0 h 1067958"/>
                  <a:gd name="connsiteX1" fmla="*/ 446760 w 594398"/>
                  <a:gd name="connsiteY1" fmla="*/ 57251 h 1067958"/>
                  <a:gd name="connsiteX2" fmla="*/ 445397 w 594398"/>
                  <a:gd name="connsiteY2" fmla="*/ 59835 h 1067958"/>
                  <a:gd name="connsiteX3" fmla="*/ 592928 w 594398"/>
                  <a:gd name="connsiteY3" fmla="*/ 973963 h 1067958"/>
                  <a:gd name="connsiteX4" fmla="*/ 591067 w 594398"/>
                  <a:gd name="connsiteY4" fmla="*/ 973963 h 1067958"/>
                  <a:gd name="connsiteX5" fmla="*/ 594398 w 594398"/>
                  <a:gd name="connsiteY5" fmla="*/ 983368 h 1067958"/>
                  <a:gd name="connsiteX6" fmla="*/ 297199 w 594398"/>
                  <a:gd name="connsiteY6" fmla="*/ 1067958 h 1067958"/>
                  <a:gd name="connsiteX7" fmla="*/ 0 w 594398"/>
                  <a:gd name="connsiteY7" fmla="*/ 983368 h 1067958"/>
                  <a:gd name="connsiteX8" fmla="*/ 3331 w 594398"/>
                  <a:gd name="connsiteY8" fmla="*/ 973963 h 1067958"/>
                  <a:gd name="connsiteX9" fmla="*/ 1134 w 594398"/>
                  <a:gd name="connsiteY9" fmla="*/ 973963 h 1067958"/>
                  <a:gd name="connsiteX10" fmla="*/ 148745 w 594398"/>
                  <a:gd name="connsiteY10" fmla="*/ 59349 h 1067958"/>
                  <a:gd name="connsiteX11" fmla="*/ 147638 w 594398"/>
                  <a:gd name="connsiteY11" fmla="*/ 57251 h 1067958"/>
                  <a:gd name="connsiteX12" fmla="*/ 297199 w 594398"/>
                  <a:gd name="connsiteY12" fmla="*/ 0 h 10679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594398" h="1067958">
                    <a:moveTo>
                      <a:pt x="297199" y="0"/>
                    </a:moveTo>
                    <a:cubicBezTo>
                      <a:pt x="379799" y="0"/>
                      <a:pt x="446760" y="25632"/>
                      <a:pt x="446760" y="57251"/>
                    </a:cubicBezTo>
                    <a:lnTo>
                      <a:pt x="445397" y="59835"/>
                    </a:lnTo>
                    <a:lnTo>
                      <a:pt x="592928" y="973963"/>
                    </a:lnTo>
                    <a:lnTo>
                      <a:pt x="591067" y="973963"/>
                    </a:lnTo>
                    <a:lnTo>
                      <a:pt x="594398" y="983368"/>
                    </a:lnTo>
                    <a:cubicBezTo>
                      <a:pt x="594398" y="1030086"/>
                      <a:pt x="461337" y="1067958"/>
                      <a:pt x="297199" y="1067958"/>
                    </a:cubicBezTo>
                    <a:cubicBezTo>
                      <a:pt x="133061" y="1067958"/>
                      <a:pt x="0" y="1030086"/>
                      <a:pt x="0" y="983368"/>
                    </a:cubicBezTo>
                    <a:lnTo>
                      <a:pt x="3331" y="973963"/>
                    </a:lnTo>
                    <a:lnTo>
                      <a:pt x="1134" y="973963"/>
                    </a:lnTo>
                    <a:lnTo>
                      <a:pt x="148745" y="59349"/>
                    </a:lnTo>
                    <a:lnTo>
                      <a:pt x="147638" y="57251"/>
                    </a:lnTo>
                    <a:cubicBezTo>
                      <a:pt x="147638" y="25632"/>
                      <a:pt x="214599" y="0"/>
                      <a:pt x="297199" y="0"/>
                    </a:cubicBezTo>
                    <a:close/>
                  </a:path>
                </a:pathLst>
              </a:custGeom>
              <a:gradFill flip="none" rotWithShape="1">
                <a:gsLst>
                  <a:gs pos="20000">
                    <a:srgbClr val="006600"/>
                  </a:gs>
                  <a:gs pos="80000">
                    <a:srgbClr val="006600"/>
                  </a:gs>
                  <a:gs pos="50000">
                    <a:srgbClr val="00CC00"/>
                  </a:gs>
                </a:gsLst>
                <a:lin ang="0" scaled="1"/>
                <a:tileRect/>
              </a:gradFill>
              <a:ln w="1905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7" name="グループ化 216">
              <a:extLst>
                <a:ext uri="{FF2B5EF4-FFF2-40B4-BE49-F238E27FC236}">
                  <a16:creationId xmlns:a16="http://schemas.microsoft.com/office/drawing/2014/main" id="{04920413-C3E3-4B44-8609-781BCB5F5D9E}"/>
                </a:ext>
              </a:extLst>
            </p:cNvPr>
            <p:cNvGrpSpPr/>
            <p:nvPr/>
          </p:nvGrpSpPr>
          <p:grpSpPr>
            <a:xfrm>
              <a:off x="2664902" y="1659724"/>
              <a:ext cx="282148" cy="373406"/>
              <a:chOff x="2679190" y="1690681"/>
              <a:chExt cx="282148" cy="373406"/>
            </a:xfrm>
          </p:grpSpPr>
          <p:sp>
            <p:nvSpPr>
              <p:cNvPr id="218" name="楕円 96">
                <a:extLst>
                  <a:ext uri="{FF2B5EF4-FFF2-40B4-BE49-F238E27FC236}">
                    <a16:creationId xmlns:a16="http://schemas.microsoft.com/office/drawing/2014/main" id="{8D326D99-4992-4D1F-AB0B-69C46786423C}"/>
                  </a:ext>
                </a:extLst>
              </p:cNvPr>
              <p:cNvSpPr/>
              <p:nvPr/>
            </p:nvSpPr>
            <p:spPr>
              <a:xfrm rot="19101420">
                <a:off x="2841766" y="1748968"/>
                <a:ext cx="119572" cy="315119"/>
              </a:xfrm>
              <a:custGeom>
                <a:avLst/>
                <a:gdLst>
                  <a:gd name="connsiteX0" fmla="*/ 0 w 145256"/>
                  <a:gd name="connsiteY0" fmla="*/ 188119 h 376238"/>
                  <a:gd name="connsiteX1" fmla="*/ 72628 w 145256"/>
                  <a:gd name="connsiteY1" fmla="*/ 0 h 376238"/>
                  <a:gd name="connsiteX2" fmla="*/ 145256 w 145256"/>
                  <a:gd name="connsiteY2" fmla="*/ 188119 h 376238"/>
                  <a:gd name="connsiteX3" fmla="*/ 72628 w 145256"/>
                  <a:gd name="connsiteY3" fmla="*/ 376238 h 376238"/>
                  <a:gd name="connsiteX4" fmla="*/ 0 w 145256"/>
                  <a:gd name="connsiteY4" fmla="*/ 188119 h 376238"/>
                  <a:gd name="connsiteX0" fmla="*/ 0 w 145256"/>
                  <a:gd name="connsiteY0" fmla="*/ 188332 h 376451"/>
                  <a:gd name="connsiteX1" fmla="*/ 72628 w 145256"/>
                  <a:gd name="connsiteY1" fmla="*/ 213 h 376451"/>
                  <a:gd name="connsiteX2" fmla="*/ 145256 w 145256"/>
                  <a:gd name="connsiteY2" fmla="*/ 188332 h 376451"/>
                  <a:gd name="connsiteX3" fmla="*/ 72628 w 145256"/>
                  <a:gd name="connsiteY3" fmla="*/ 376451 h 376451"/>
                  <a:gd name="connsiteX4" fmla="*/ 0 w 145256"/>
                  <a:gd name="connsiteY4" fmla="*/ 188332 h 376451"/>
                  <a:gd name="connsiteX0" fmla="*/ 4965 w 150221"/>
                  <a:gd name="connsiteY0" fmla="*/ 205916 h 394035"/>
                  <a:gd name="connsiteX1" fmla="*/ 52171 w 150221"/>
                  <a:gd name="connsiteY1" fmla="*/ 134 h 394035"/>
                  <a:gd name="connsiteX2" fmla="*/ 150221 w 150221"/>
                  <a:gd name="connsiteY2" fmla="*/ 205916 h 394035"/>
                  <a:gd name="connsiteX3" fmla="*/ 77593 w 150221"/>
                  <a:gd name="connsiteY3" fmla="*/ 394035 h 394035"/>
                  <a:gd name="connsiteX4" fmla="*/ 4965 w 150221"/>
                  <a:gd name="connsiteY4" fmla="*/ 205916 h 394035"/>
                  <a:gd name="connsiteX0" fmla="*/ 11421 w 156677"/>
                  <a:gd name="connsiteY0" fmla="*/ 205904 h 394023"/>
                  <a:gd name="connsiteX1" fmla="*/ 58627 w 156677"/>
                  <a:gd name="connsiteY1" fmla="*/ 122 h 394023"/>
                  <a:gd name="connsiteX2" fmla="*/ 156677 w 156677"/>
                  <a:gd name="connsiteY2" fmla="*/ 205904 h 394023"/>
                  <a:gd name="connsiteX3" fmla="*/ 84049 w 156677"/>
                  <a:gd name="connsiteY3" fmla="*/ 394023 h 394023"/>
                  <a:gd name="connsiteX4" fmla="*/ 11421 w 156677"/>
                  <a:gd name="connsiteY4" fmla="*/ 205904 h 394023"/>
                  <a:gd name="connsiteX0" fmla="*/ 14119 w 159375"/>
                  <a:gd name="connsiteY0" fmla="*/ 205913 h 462149"/>
                  <a:gd name="connsiteX1" fmla="*/ 61325 w 159375"/>
                  <a:gd name="connsiteY1" fmla="*/ 131 h 462149"/>
                  <a:gd name="connsiteX2" fmla="*/ 159375 w 159375"/>
                  <a:gd name="connsiteY2" fmla="*/ 205913 h 462149"/>
                  <a:gd name="connsiteX3" fmla="*/ 22025 w 159375"/>
                  <a:gd name="connsiteY3" fmla="*/ 462149 h 462149"/>
                  <a:gd name="connsiteX4" fmla="*/ 14119 w 159375"/>
                  <a:gd name="connsiteY4" fmla="*/ 205913 h 462149"/>
                  <a:gd name="connsiteX0" fmla="*/ 30323 w 175579"/>
                  <a:gd name="connsiteY0" fmla="*/ 205913 h 471240"/>
                  <a:gd name="connsiteX1" fmla="*/ 77529 w 175579"/>
                  <a:gd name="connsiteY1" fmla="*/ 131 h 471240"/>
                  <a:gd name="connsiteX2" fmla="*/ 175579 w 175579"/>
                  <a:gd name="connsiteY2" fmla="*/ 205913 h 471240"/>
                  <a:gd name="connsiteX3" fmla="*/ 38229 w 175579"/>
                  <a:gd name="connsiteY3" fmla="*/ 462149 h 471240"/>
                  <a:gd name="connsiteX4" fmla="*/ 30323 w 175579"/>
                  <a:gd name="connsiteY4" fmla="*/ 205913 h 471240"/>
                  <a:gd name="connsiteX0" fmla="*/ 29609 w 174865"/>
                  <a:gd name="connsiteY0" fmla="*/ 205913 h 466732"/>
                  <a:gd name="connsiteX1" fmla="*/ 76815 w 174865"/>
                  <a:gd name="connsiteY1" fmla="*/ 131 h 466732"/>
                  <a:gd name="connsiteX2" fmla="*/ 174865 w 174865"/>
                  <a:gd name="connsiteY2" fmla="*/ 205913 h 466732"/>
                  <a:gd name="connsiteX3" fmla="*/ 37515 w 174865"/>
                  <a:gd name="connsiteY3" fmla="*/ 462149 h 466732"/>
                  <a:gd name="connsiteX4" fmla="*/ 29609 w 174865"/>
                  <a:gd name="connsiteY4" fmla="*/ 205913 h 466732"/>
                  <a:gd name="connsiteX0" fmla="*/ 32189 w 177445"/>
                  <a:gd name="connsiteY0" fmla="*/ 205913 h 467637"/>
                  <a:gd name="connsiteX1" fmla="*/ 79395 w 177445"/>
                  <a:gd name="connsiteY1" fmla="*/ 131 h 467637"/>
                  <a:gd name="connsiteX2" fmla="*/ 177445 w 177445"/>
                  <a:gd name="connsiteY2" fmla="*/ 205913 h 467637"/>
                  <a:gd name="connsiteX3" fmla="*/ 40095 w 177445"/>
                  <a:gd name="connsiteY3" fmla="*/ 462149 h 467637"/>
                  <a:gd name="connsiteX4" fmla="*/ 32189 w 177445"/>
                  <a:gd name="connsiteY4" fmla="*/ 205913 h 4676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7445" h="467637">
                    <a:moveTo>
                      <a:pt x="32189" y="205913"/>
                    </a:moveTo>
                    <a:cubicBezTo>
                      <a:pt x="38739" y="128910"/>
                      <a:pt x="-9503" y="-4769"/>
                      <a:pt x="79395" y="131"/>
                    </a:cubicBezTo>
                    <a:cubicBezTo>
                      <a:pt x="168293" y="5031"/>
                      <a:pt x="177445" y="102018"/>
                      <a:pt x="177445" y="205913"/>
                    </a:cubicBezTo>
                    <a:cubicBezTo>
                      <a:pt x="177445" y="309808"/>
                      <a:pt x="121706" y="502579"/>
                      <a:pt x="40095" y="462149"/>
                    </a:cubicBezTo>
                    <a:cubicBezTo>
                      <a:pt x="-41516" y="421719"/>
                      <a:pt x="25639" y="282916"/>
                      <a:pt x="32189" y="205913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9" name="楕円 218">
                <a:extLst>
                  <a:ext uri="{FF2B5EF4-FFF2-40B4-BE49-F238E27FC236}">
                    <a16:creationId xmlns:a16="http://schemas.microsoft.com/office/drawing/2014/main" id="{DEE67BB3-3450-494B-B52D-75A8ECFB78F1}"/>
                  </a:ext>
                </a:extLst>
              </p:cNvPr>
              <p:cNvSpPr/>
              <p:nvPr/>
            </p:nvSpPr>
            <p:spPr>
              <a:xfrm rot="21188850">
                <a:off x="2679190" y="1690681"/>
                <a:ext cx="97881" cy="9788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23" name="グループ化 222">
            <a:extLst>
              <a:ext uri="{FF2B5EF4-FFF2-40B4-BE49-F238E27FC236}">
                <a16:creationId xmlns:a16="http://schemas.microsoft.com/office/drawing/2014/main" id="{BF0AD059-EA26-4365-AF42-C8A556B4DCB8}"/>
              </a:ext>
            </a:extLst>
          </p:cNvPr>
          <p:cNvGrpSpPr/>
          <p:nvPr/>
        </p:nvGrpSpPr>
        <p:grpSpPr>
          <a:xfrm>
            <a:off x="3753105" y="4106803"/>
            <a:ext cx="2450846" cy="1991756"/>
            <a:chOff x="3774450" y="1324637"/>
            <a:chExt cx="2314529" cy="1880975"/>
          </a:xfrm>
        </p:grpSpPr>
        <p:grpSp>
          <p:nvGrpSpPr>
            <p:cNvPr id="224" name="グループ化 223">
              <a:extLst>
                <a:ext uri="{FF2B5EF4-FFF2-40B4-BE49-F238E27FC236}">
                  <a16:creationId xmlns:a16="http://schemas.microsoft.com/office/drawing/2014/main" id="{1447B2C5-BF5E-4E71-B23F-EB4C30E717CE}"/>
                </a:ext>
              </a:extLst>
            </p:cNvPr>
            <p:cNvGrpSpPr/>
            <p:nvPr/>
          </p:nvGrpSpPr>
          <p:grpSpPr>
            <a:xfrm>
              <a:off x="4398291" y="1324637"/>
              <a:ext cx="982324" cy="906146"/>
              <a:chOff x="886705" y="1322704"/>
              <a:chExt cx="2300058" cy="2121691"/>
            </a:xfrm>
          </p:grpSpPr>
          <p:grpSp>
            <p:nvGrpSpPr>
              <p:cNvPr id="265" name="グループ化 264">
                <a:extLst>
                  <a:ext uri="{FF2B5EF4-FFF2-40B4-BE49-F238E27FC236}">
                    <a16:creationId xmlns:a16="http://schemas.microsoft.com/office/drawing/2014/main" id="{8B169BC4-101C-4163-BC74-F1CE156D1247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269" name="楕円 29">
                  <a:extLst>
                    <a:ext uri="{FF2B5EF4-FFF2-40B4-BE49-F238E27FC236}">
                      <a16:creationId xmlns:a16="http://schemas.microsoft.com/office/drawing/2014/main" id="{6FBBDA4E-8EF6-4E1B-8446-95431C765C55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0" name="フリーフォーム: 図形 269">
                  <a:extLst>
                    <a:ext uri="{FF2B5EF4-FFF2-40B4-BE49-F238E27FC236}">
                      <a16:creationId xmlns:a16="http://schemas.microsoft.com/office/drawing/2014/main" id="{412A0B20-A58F-46BB-AA6C-9BAEE80C0927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271" name="フリーフォーム: 図形 270">
                  <a:extLst>
                    <a:ext uri="{FF2B5EF4-FFF2-40B4-BE49-F238E27FC236}">
                      <a16:creationId xmlns:a16="http://schemas.microsoft.com/office/drawing/2014/main" id="{E3CDA83B-B2C5-42C6-8BEA-1DF76A683648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266" name="グループ化 265">
                <a:extLst>
                  <a:ext uri="{FF2B5EF4-FFF2-40B4-BE49-F238E27FC236}">
                    <a16:creationId xmlns:a16="http://schemas.microsoft.com/office/drawing/2014/main" id="{4128E1ED-F3F8-48A2-B190-101428A81BB7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267" name="楕円 96">
                  <a:extLst>
                    <a:ext uri="{FF2B5EF4-FFF2-40B4-BE49-F238E27FC236}">
                      <a16:creationId xmlns:a16="http://schemas.microsoft.com/office/drawing/2014/main" id="{C375F815-C872-4578-9141-86F8BED87462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8" name="楕円 267">
                  <a:extLst>
                    <a:ext uri="{FF2B5EF4-FFF2-40B4-BE49-F238E27FC236}">
                      <a16:creationId xmlns:a16="http://schemas.microsoft.com/office/drawing/2014/main" id="{27288341-D3FF-4C5F-81A9-0D4033E91EF9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25" name="グループ化 224">
              <a:extLst>
                <a:ext uri="{FF2B5EF4-FFF2-40B4-BE49-F238E27FC236}">
                  <a16:creationId xmlns:a16="http://schemas.microsoft.com/office/drawing/2014/main" id="{5E991239-F677-494A-825D-AC409C9E3809}"/>
                </a:ext>
              </a:extLst>
            </p:cNvPr>
            <p:cNvGrpSpPr/>
            <p:nvPr/>
          </p:nvGrpSpPr>
          <p:grpSpPr>
            <a:xfrm rot="20736426">
              <a:off x="3774450" y="1577819"/>
              <a:ext cx="982324" cy="906146"/>
              <a:chOff x="886705" y="1322704"/>
              <a:chExt cx="2300058" cy="2121691"/>
            </a:xfrm>
          </p:grpSpPr>
          <p:grpSp>
            <p:nvGrpSpPr>
              <p:cNvPr id="258" name="グループ化 257">
                <a:extLst>
                  <a:ext uri="{FF2B5EF4-FFF2-40B4-BE49-F238E27FC236}">
                    <a16:creationId xmlns:a16="http://schemas.microsoft.com/office/drawing/2014/main" id="{3D15D9BC-92EF-4C4C-8B57-7231DECE658D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262" name="楕円 29">
                  <a:extLst>
                    <a:ext uri="{FF2B5EF4-FFF2-40B4-BE49-F238E27FC236}">
                      <a16:creationId xmlns:a16="http://schemas.microsoft.com/office/drawing/2014/main" id="{B67BC456-2414-48AE-A507-ADD2F18FC332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3" name="フリーフォーム: 図形 262">
                  <a:extLst>
                    <a:ext uri="{FF2B5EF4-FFF2-40B4-BE49-F238E27FC236}">
                      <a16:creationId xmlns:a16="http://schemas.microsoft.com/office/drawing/2014/main" id="{45B3B51F-38C3-4A10-9DB8-D92A2D577102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264" name="フリーフォーム: 図形 263">
                  <a:extLst>
                    <a:ext uri="{FF2B5EF4-FFF2-40B4-BE49-F238E27FC236}">
                      <a16:creationId xmlns:a16="http://schemas.microsoft.com/office/drawing/2014/main" id="{F0754D77-C7E4-4552-BF06-2BF9579F05B3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259" name="グループ化 258">
                <a:extLst>
                  <a:ext uri="{FF2B5EF4-FFF2-40B4-BE49-F238E27FC236}">
                    <a16:creationId xmlns:a16="http://schemas.microsoft.com/office/drawing/2014/main" id="{EE568BA8-56CA-46B4-8B07-19B329E6D52A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260" name="楕円 96">
                  <a:extLst>
                    <a:ext uri="{FF2B5EF4-FFF2-40B4-BE49-F238E27FC236}">
                      <a16:creationId xmlns:a16="http://schemas.microsoft.com/office/drawing/2014/main" id="{828359AF-7C41-4044-8EBC-91547370326E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1" name="楕円 260">
                  <a:extLst>
                    <a:ext uri="{FF2B5EF4-FFF2-40B4-BE49-F238E27FC236}">
                      <a16:creationId xmlns:a16="http://schemas.microsoft.com/office/drawing/2014/main" id="{34E47A84-6D91-40B5-A582-8CFCA9F5AE33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26" name="グループ化 225">
              <a:extLst>
                <a:ext uri="{FF2B5EF4-FFF2-40B4-BE49-F238E27FC236}">
                  <a16:creationId xmlns:a16="http://schemas.microsoft.com/office/drawing/2014/main" id="{7F789138-4ED0-4F02-8B5A-1F010AED6878}"/>
                </a:ext>
              </a:extLst>
            </p:cNvPr>
            <p:cNvGrpSpPr/>
            <p:nvPr/>
          </p:nvGrpSpPr>
          <p:grpSpPr>
            <a:xfrm rot="717261">
              <a:off x="5017959" y="1590179"/>
              <a:ext cx="982324" cy="906146"/>
              <a:chOff x="886705" y="1322704"/>
              <a:chExt cx="2300058" cy="2121691"/>
            </a:xfrm>
          </p:grpSpPr>
          <p:grpSp>
            <p:nvGrpSpPr>
              <p:cNvPr id="251" name="グループ化 250">
                <a:extLst>
                  <a:ext uri="{FF2B5EF4-FFF2-40B4-BE49-F238E27FC236}">
                    <a16:creationId xmlns:a16="http://schemas.microsoft.com/office/drawing/2014/main" id="{FA9D742D-9356-4117-B606-E4F367B54078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255" name="楕円 29">
                  <a:extLst>
                    <a:ext uri="{FF2B5EF4-FFF2-40B4-BE49-F238E27FC236}">
                      <a16:creationId xmlns:a16="http://schemas.microsoft.com/office/drawing/2014/main" id="{6EE88549-10D3-40A4-B948-30C04B795960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6" name="フリーフォーム: 図形 255">
                  <a:extLst>
                    <a:ext uri="{FF2B5EF4-FFF2-40B4-BE49-F238E27FC236}">
                      <a16:creationId xmlns:a16="http://schemas.microsoft.com/office/drawing/2014/main" id="{62FCE559-A8B2-437D-8913-58E4715EC9E6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257" name="フリーフォーム: 図形 256">
                  <a:extLst>
                    <a:ext uri="{FF2B5EF4-FFF2-40B4-BE49-F238E27FC236}">
                      <a16:creationId xmlns:a16="http://schemas.microsoft.com/office/drawing/2014/main" id="{C4CEF362-E1AA-4B26-90AA-0E7319904328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252" name="グループ化 251">
                <a:extLst>
                  <a:ext uri="{FF2B5EF4-FFF2-40B4-BE49-F238E27FC236}">
                    <a16:creationId xmlns:a16="http://schemas.microsoft.com/office/drawing/2014/main" id="{078FE625-C73A-4088-8A5A-F3B8E984B93A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253" name="楕円 96">
                  <a:extLst>
                    <a:ext uri="{FF2B5EF4-FFF2-40B4-BE49-F238E27FC236}">
                      <a16:creationId xmlns:a16="http://schemas.microsoft.com/office/drawing/2014/main" id="{DCA53730-E702-46D9-9941-B07E9868779D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4" name="楕円 253">
                  <a:extLst>
                    <a:ext uri="{FF2B5EF4-FFF2-40B4-BE49-F238E27FC236}">
                      <a16:creationId xmlns:a16="http://schemas.microsoft.com/office/drawing/2014/main" id="{B5291E37-C448-418F-B9BD-C7ABFAAA8CB3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27" name="グループ化 226">
              <a:extLst>
                <a:ext uri="{FF2B5EF4-FFF2-40B4-BE49-F238E27FC236}">
                  <a16:creationId xmlns:a16="http://schemas.microsoft.com/office/drawing/2014/main" id="{B4EB894E-24D4-4668-A0D3-44114B8732D4}"/>
                </a:ext>
              </a:extLst>
            </p:cNvPr>
            <p:cNvGrpSpPr/>
            <p:nvPr/>
          </p:nvGrpSpPr>
          <p:grpSpPr>
            <a:xfrm rot="19466340">
              <a:off x="5106655" y="2100581"/>
              <a:ext cx="982324" cy="906146"/>
              <a:chOff x="886705" y="1322704"/>
              <a:chExt cx="2300058" cy="2121691"/>
            </a:xfrm>
          </p:grpSpPr>
          <p:grpSp>
            <p:nvGrpSpPr>
              <p:cNvPr id="244" name="グループ化 243">
                <a:extLst>
                  <a:ext uri="{FF2B5EF4-FFF2-40B4-BE49-F238E27FC236}">
                    <a16:creationId xmlns:a16="http://schemas.microsoft.com/office/drawing/2014/main" id="{DF672078-BEBF-4765-9385-6DB0C5B7DEBD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248" name="楕円 29">
                  <a:extLst>
                    <a:ext uri="{FF2B5EF4-FFF2-40B4-BE49-F238E27FC236}">
                      <a16:creationId xmlns:a16="http://schemas.microsoft.com/office/drawing/2014/main" id="{A5B3C82D-3F1F-43D0-BB5C-8489174CA14C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9" name="フリーフォーム: 図形 248">
                  <a:extLst>
                    <a:ext uri="{FF2B5EF4-FFF2-40B4-BE49-F238E27FC236}">
                      <a16:creationId xmlns:a16="http://schemas.microsoft.com/office/drawing/2014/main" id="{4776F3E5-4099-4D35-A9ED-917190CF2C39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250" name="フリーフォーム: 図形 249">
                  <a:extLst>
                    <a:ext uri="{FF2B5EF4-FFF2-40B4-BE49-F238E27FC236}">
                      <a16:creationId xmlns:a16="http://schemas.microsoft.com/office/drawing/2014/main" id="{F11FCD10-6BF3-4426-897F-3ADA7B4B477E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245" name="グループ化 244">
                <a:extLst>
                  <a:ext uri="{FF2B5EF4-FFF2-40B4-BE49-F238E27FC236}">
                    <a16:creationId xmlns:a16="http://schemas.microsoft.com/office/drawing/2014/main" id="{CB54C3AF-1B4A-44D1-BEBD-BFB1135D5A3F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246" name="楕円 96">
                  <a:extLst>
                    <a:ext uri="{FF2B5EF4-FFF2-40B4-BE49-F238E27FC236}">
                      <a16:creationId xmlns:a16="http://schemas.microsoft.com/office/drawing/2014/main" id="{41ACA461-009F-4D7D-AD3F-8216DFD468A1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7" name="楕円 246">
                  <a:extLst>
                    <a:ext uri="{FF2B5EF4-FFF2-40B4-BE49-F238E27FC236}">
                      <a16:creationId xmlns:a16="http://schemas.microsoft.com/office/drawing/2014/main" id="{19FB2409-01B6-44C2-87A7-D25B5F0142FB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28" name="グループ化 227">
              <a:extLst>
                <a:ext uri="{FF2B5EF4-FFF2-40B4-BE49-F238E27FC236}">
                  <a16:creationId xmlns:a16="http://schemas.microsoft.com/office/drawing/2014/main" id="{E76BC0BC-DA45-40DC-BC65-F23F7BF77915}"/>
                </a:ext>
              </a:extLst>
            </p:cNvPr>
            <p:cNvGrpSpPr/>
            <p:nvPr/>
          </p:nvGrpSpPr>
          <p:grpSpPr>
            <a:xfrm rot="1116837">
              <a:off x="3823829" y="2166116"/>
              <a:ext cx="982324" cy="906146"/>
              <a:chOff x="886705" y="1322704"/>
              <a:chExt cx="2300058" cy="2121691"/>
            </a:xfrm>
          </p:grpSpPr>
          <p:grpSp>
            <p:nvGrpSpPr>
              <p:cNvPr id="237" name="グループ化 236">
                <a:extLst>
                  <a:ext uri="{FF2B5EF4-FFF2-40B4-BE49-F238E27FC236}">
                    <a16:creationId xmlns:a16="http://schemas.microsoft.com/office/drawing/2014/main" id="{0F18BA0C-264D-47D5-9FB7-AD50E5D28EDB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241" name="楕円 29">
                  <a:extLst>
                    <a:ext uri="{FF2B5EF4-FFF2-40B4-BE49-F238E27FC236}">
                      <a16:creationId xmlns:a16="http://schemas.microsoft.com/office/drawing/2014/main" id="{B4983EA9-B38E-40AE-A625-B75C6FEF3DDC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2" name="フリーフォーム: 図形 241">
                  <a:extLst>
                    <a:ext uri="{FF2B5EF4-FFF2-40B4-BE49-F238E27FC236}">
                      <a16:creationId xmlns:a16="http://schemas.microsoft.com/office/drawing/2014/main" id="{1D42A7DD-DD22-44D3-8C91-08A02EF3AB7E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243" name="フリーフォーム: 図形 242">
                  <a:extLst>
                    <a:ext uri="{FF2B5EF4-FFF2-40B4-BE49-F238E27FC236}">
                      <a16:creationId xmlns:a16="http://schemas.microsoft.com/office/drawing/2014/main" id="{10242EC2-1F09-4EC9-BC5B-03A69A87A213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238" name="グループ化 237">
                <a:extLst>
                  <a:ext uri="{FF2B5EF4-FFF2-40B4-BE49-F238E27FC236}">
                    <a16:creationId xmlns:a16="http://schemas.microsoft.com/office/drawing/2014/main" id="{5B6C5F00-92E0-4291-B5A8-20EC9B584100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239" name="楕円 96">
                  <a:extLst>
                    <a:ext uri="{FF2B5EF4-FFF2-40B4-BE49-F238E27FC236}">
                      <a16:creationId xmlns:a16="http://schemas.microsoft.com/office/drawing/2014/main" id="{ED1DEA20-5493-4547-8443-C4E9251D5A61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0" name="楕円 239">
                  <a:extLst>
                    <a:ext uri="{FF2B5EF4-FFF2-40B4-BE49-F238E27FC236}">
                      <a16:creationId xmlns:a16="http://schemas.microsoft.com/office/drawing/2014/main" id="{071A6B70-E154-4F16-AA81-19FCDA666AAC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29" name="グループ化 228">
              <a:extLst>
                <a:ext uri="{FF2B5EF4-FFF2-40B4-BE49-F238E27FC236}">
                  <a16:creationId xmlns:a16="http://schemas.microsoft.com/office/drawing/2014/main" id="{CA96A774-ADAC-459D-A27C-DD8AA4241CBD}"/>
                </a:ext>
              </a:extLst>
            </p:cNvPr>
            <p:cNvGrpSpPr/>
            <p:nvPr/>
          </p:nvGrpSpPr>
          <p:grpSpPr>
            <a:xfrm rot="21246156">
              <a:off x="4471530" y="2299466"/>
              <a:ext cx="982324" cy="906146"/>
              <a:chOff x="886705" y="1322704"/>
              <a:chExt cx="2300058" cy="2121691"/>
            </a:xfrm>
          </p:grpSpPr>
          <p:grpSp>
            <p:nvGrpSpPr>
              <p:cNvPr id="230" name="グループ化 229">
                <a:extLst>
                  <a:ext uri="{FF2B5EF4-FFF2-40B4-BE49-F238E27FC236}">
                    <a16:creationId xmlns:a16="http://schemas.microsoft.com/office/drawing/2014/main" id="{AC18CAFC-8950-4C5E-8652-98595319201E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234" name="楕円 29">
                  <a:extLst>
                    <a:ext uri="{FF2B5EF4-FFF2-40B4-BE49-F238E27FC236}">
                      <a16:creationId xmlns:a16="http://schemas.microsoft.com/office/drawing/2014/main" id="{CC3C7038-8EB8-4DC0-89AA-1A3BAEDD108C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5" name="フリーフォーム: 図形 234">
                  <a:extLst>
                    <a:ext uri="{FF2B5EF4-FFF2-40B4-BE49-F238E27FC236}">
                      <a16:creationId xmlns:a16="http://schemas.microsoft.com/office/drawing/2014/main" id="{D80DDEFD-F9F7-4E8D-B4BD-417AE1663642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236" name="フリーフォーム: 図形 235">
                  <a:extLst>
                    <a:ext uri="{FF2B5EF4-FFF2-40B4-BE49-F238E27FC236}">
                      <a16:creationId xmlns:a16="http://schemas.microsoft.com/office/drawing/2014/main" id="{40B9D76D-2922-47DB-BC60-E4580BD04E9F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231" name="グループ化 230">
                <a:extLst>
                  <a:ext uri="{FF2B5EF4-FFF2-40B4-BE49-F238E27FC236}">
                    <a16:creationId xmlns:a16="http://schemas.microsoft.com/office/drawing/2014/main" id="{FFBE5FAD-B2D9-4DAA-9273-FA867C68FDBE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232" name="楕円 96">
                  <a:extLst>
                    <a:ext uri="{FF2B5EF4-FFF2-40B4-BE49-F238E27FC236}">
                      <a16:creationId xmlns:a16="http://schemas.microsoft.com/office/drawing/2014/main" id="{2F3D9CC0-4B1C-493E-A033-CB598BF76074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3" name="楕円 232">
                  <a:extLst>
                    <a:ext uri="{FF2B5EF4-FFF2-40B4-BE49-F238E27FC236}">
                      <a16:creationId xmlns:a16="http://schemas.microsoft.com/office/drawing/2014/main" id="{2DDE0DB3-8B10-42DE-A214-702300872C14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72" name="グループ化 271">
            <a:extLst>
              <a:ext uri="{FF2B5EF4-FFF2-40B4-BE49-F238E27FC236}">
                <a16:creationId xmlns:a16="http://schemas.microsoft.com/office/drawing/2014/main" id="{066458E5-50EF-4703-B88C-1538E9AAF4DF}"/>
              </a:ext>
            </a:extLst>
          </p:cNvPr>
          <p:cNvGrpSpPr/>
          <p:nvPr/>
        </p:nvGrpSpPr>
        <p:grpSpPr>
          <a:xfrm>
            <a:off x="6614602" y="4157293"/>
            <a:ext cx="2605086" cy="1860034"/>
            <a:chOff x="6614602" y="1322309"/>
            <a:chExt cx="2605086" cy="1860034"/>
          </a:xfrm>
        </p:grpSpPr>
        <p:grpSp>
          <p:nvGrpSpPr>
            <p:cNvPr id="273" name="グループ化 272">
              <a:extLst>
                <a:ext uri="{FF2B5EF4-FFF2-40B4-BE49-F238E27FC236}">
                  <a16:creationId xmlns:a16="http://schemas.microsoft.com/office/drawing/2014/main" id="{CADEE1D7-B35C-4CCB-95A5-A419AF0F631F}"/>
                </a:ext>
              </a:extLst>
            </p:cNvPr>
            <p:cNvGrpSpPr/>
            <p:nvPr/>
          </p:nvGrpSpPr>
          <p:grpSpPr>
            <a:xfrm>
              <a:off x="6644904" y="1394288"/>
              <a:ext cx="2544482" cy="1580866"/>
              <a:chOff x="3680759" y="1441452"/>
              <a:chExt cx="2544482" cy="1580866"/>
            </a:xfrm>
            <a:solidFill>
              <a:schemeClr val="accent4">
                <a:lumMod val="60000"/>
                <a:lumOff val="40000"/>
              </a:schemeClr>
            </a:solidFill>
          </p:grpSpPr>
          <p:grpSp>
            <p:nvGrpSpPr>
              <p:cNvPr id="337" name="グループ化 336">
                <a:extLst>
                  <a:ext uri="{FF2B5EF4-FFF2-40B4-BE49-F238E27FC236}">
                    <a16:creationId xmlns:a16="http://schemas.microsoft.com/office/drawing/2014/main" id="{C794CCE8-0F7D-4A64-AA6F-7A93969BFF95}"/>
                  </a:ext>
                </a:extLst>
              </p:cNvPr>
              <p:cNvGrpSpPr/>
              <p:nvPr/>
            </p:nvGrpSpPr>
            <p:grpSpPr>
              <a:xfrm>
                <a:off x="3703264" y="1460500"/>
                <a:ext cx="2507036" cy="1561818"/>
                <a:chOff x="3703264" y="1460500"/>
                <a:chExt cx="2507036" cy="1561818"/>
              </a:xfrm>
              <a:grpFill/>
            </p:grpSpPr>
            <p:sp>
              <p:nvSpPr>
                <p:cNvPr id="339" name="楕円 338">
                  <a:extLst>
                    <a:ext uri="{FF2B5EF4-FFF2-40B4-BE49-F238E27FC236}">
                      <a16:creationId xmlns:a16="http://schemas.microsoft.com/office/drawing/2014/main" id="{B9120483-A5A9-44C4-86C0-5797BA87C7E5}"/>
                    </a:ext>
                  </a:extLst>
                </p:cNvPr>
                <p:cNvSpPr/>
                <p:nvPr/>
              </p:nvSpPr>
              <p:spPr>
                <a:xfrm>
                  <a:off x="3703264" y="1480998"/>
                  <a:ext cx="2507036" cy="1530349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0" name="フリーフォーム: 図形 339">
                  <a:extLst>
                    <a:ext uri="{FF2B5EF4-FFF2-40B4-BE49-F238E27FC236}">
                      <a16:creationId xmlns:a16="http://schemas.microsoft.com/office/drawing/2014/main" id="{8E058950-861B-40F1-ABBC-91F766E9B955}"/>
                    </a:ext>
                  </a:extLst>
                </p:cNvPr>
                <p:cNvSpPr/>
                <p:nvPr/>
              </p:nvSpPr>
              <p:spPr>
                <a:xfrm>
                  <a:off x="3718068" y="1460500"/>
                  <a:ext cx="2469864" cy="1561818"/>
                </a:xfrm>
                <a:custGeom>
                  <a:avLst/>
                  <a:gdLst>
                    <a:gd name="connsiteX0" fmla="*/ 961405 w 2420099"/>
                    <a:gd name="connsiteY0" fmla="*/ 1439174 h 1530350"/>
                    <a:gd name="connsiteX1" fmla="*/ 909777 w 2420099"/>
                    <a:gd name="connsiteY1" fmla="*/ 1472773 h 1530350"/>
                    <a:gd name="connsiteX2" fmla="*/ 961405 w 2420099"/>
                    <a:gd name="connsiteY2" fmla="*/ 1506371 h 1530350"/>
                    <a:gd name="connsiteX3" fmla="*/ 1013031 w 2420099"/>
                    <a:gd name="connsiteY3" fmla="*/ 1472772 h 1530350"/>
                    <a:gd name="connsiteX4" fmla="*/ 1097057 w 2420099"/>
                    <a:gd name="connsiteY4" fmla="*/ 1439173 h 1530350"/>
                    <a:gd name="connsiteX5" fmla="*/ 1045430 w 2420099"/>
                    <a:gd name="connsiteY5" fmla="*/ 1472773 h 1530350"/>
                    <a:gd name="connsiteX6" fmla="*/ 1097058 w 2420099"/>
                    <a:gd name="connsiteY6" fmla="*/ 1506371 h 1530350"/>
                    <a:gd name="connsiteX7" fmla="*/ 1148677 w 2420099"/>
                    <a:gd name="connsiteY7" fmla="*/ 1472771 h 1530350"/>
                    <a:gd name="connsiteX8" fmla="*/ 1232701 w 2420099"/>
                    <a:gd name="connsiteY8" fmla="*/ 1439172 h 1530350"/>
                    <a:gd name="connsiteX9" fmla="*/ 1181074 w 2420099"/>
                    <a:gd name="connsiteY9" fmla="*/ 1472771 h 1530350"/>
                    <a:gd name="connsiteX10" fmla="*/ 1232701 w 2420099"/>
                    <a:gd name="connsiteY10" fmla="*/ 1506371 h 1530350"/>
                    <a:gd name="connsiteX11" fmla="*/ 1284328 w 2420099"/>
                    <a:gd name="connsiteY11" fmla="*/ 1472771 h 1530350"/>
                    <a:gd name="connsiteX12" fmla="*/ 1368352 w 2420099"/>
                    <a:gd name="connsiteY12" fmla="*/ 1439171 h 1530350"/>
                    <a:gd name="connsiteX13" fmla="*/ 1316725 w 2420099"/>
                    <a:gd name="connsiteY13" fmla="*/ 1472771 h 1530350"/>
                    <a:gd name="connsiteX14" fmla="*/ 1368353 w 2420099"/>
                    <a:gd name="connsiteY14" fmla="*/ 1506371 h 1530350"/>
                    <a:gd name="connsiteX15" fmla="*/ 1419980 w 2420099"/>
                    <a:gd name="connsiteY15" fmla="*/ 1472772 h 1530350"/>
                    <a:gd name="connsiteX16" fmla="*/ 1029232 w 2420099"/>
                    <a:gd name="connsiteY16" fmla="*/ 1395032 h 1530350"/>
                    <a:gd name="connsiteX17" fmla="*/ 977604 w 2420099"/>
                    <a:gd name="connsiteY17" fmla="*/ 1428632 h 1530350"/>
                    <a:gd name="connsiteX18" fmla="*/ 1029231 w 2420099"/>
                    <a:gd name="connsiteY18" fmla="*/ 1462230 h 1530350"/>
                    <a:gd name="connsiteX19" fmla="*/ 1080856 w 2420099"/>
                    <a:gd name="connsiteY19" fmla="*/ 1428630 h 1530350"/>
                    <a:gd name="connsiteX20" fmla="*/ 757929 w 2420099"/>
                    <a:gd name="connsiteY20" fmla="*/ 1395032 h 1530350"/>
                    <a:gd name="connsiteX21" fmla="*/ 706304 w 2420099"/>
                    <a:gd name="connsiteY21" fmla="*/ 1428632 h 1530350"/>
                    <a:gd name="connsiteX22" fmla="*/ 757927 w 2420099"/>
                    <a:gd name="connsiteY22" fmla="*/ 1462231 h 1530350"/>
                    <a:gd name="connsiteX23" fmla="*/ 809558 w 2420099"/>
                    <a:gd name="connsiteY23" fmla="*/ 1428631 h 1530350"/>
                    <a:gd name="connsiteX24" fmla="*/ 893577 w 2420099"/>
                    <a:gd name="connsiteY24" fmla="*/ 1395032 h 1530350"/>
                    <a:gd name="connsiteX25" fmla="*/ 841954 w 2420099"/>
                    <a:gd name="connsiteY25" fmla="*/ 1428631 h 1530350"/>
                    <a:gd name="connsiteX26" fmla="*/ 893580 w 2420099"/>
                    <a:gd name="connsiteY26" fmla="*/ 1462231 h 1530350"/>
                    <a:gd name="connsiteX27" fmla="*/ 945207 w 2420099"/>
                    <a:gd name="connsiteY27" fmla="*/ 1428632 h 1530350"/>
                    <a:gd name="connsiteX28" fmla="*/ 1164877 w 2420099"/>
                    <a:gd name="connsiteY28" fmla="*/ 1395031 h 1530350"/>
                    <a:gd name="connsiteX29" fmla="*/ 1113249 w 2420099"/>
                    <a:gd name="connsiteY29" fmla="*/ 1428630 h 1530350"/>
                    <a:gd name="connsiteX30" fmla="*/ 1164876 w 2420099"/>
                    <a:gd name="connsiteY30" fmla="*/ 1462229 h 1530350"/>
                    <a:gd name="connsiteX31" fmla="*/ 1216503 w 2420099"/>
                    <a:gd name="connsiteY31" fmla="*/ 1428630 h 1530350"/>
                    <a:gd name="connsiteX32" fmla="*/ 1571828 w 2420099"/>
                    <a:gd name="connsiteY32" fmla="*/ 1395030 h 1530350"/>
                    <a:gd name="connsiteX33" fmla="*/ 1520201 w 2420099"/>
                    <a:gd name="connsiteY33" fmla="*/ 1428630 h 1530350"/>
                    <a:gd name="connsiteX34" fmla="*/ 1571828 w 2420099"/>
                    <a:gd name="connsiteY34" fmla="*/ 1462229 h 1530350"/>
                    <a:gd name="connsiteX35" fmla="*/ 1623455 w 2420099"/>
                    <a:gd name="connsiteY35" fmla="*/ 1428629 h 1530350"/>
                    <a:gd name="connsiteX36" fmla="*/ 1436178 w 2420099"/>
                    <a:gd name="connsiteY36" fmla="*/ 1395030 h 1530350"/>
                    <a:gd name="connsiteX37" fmla="*/ 1384551 w 2420099"/>
                    <a:gd name="connsiteY37" fmla="*/ 1428629 h 1530350"/>
                    <a:gd name="connsiteX38" fmla="*/ 1436179 w 2420099"/>
                    <a:gd name="connsiteY38" fmla="*/ 1462229 h 1530350"/>
                    <a:gd name="connsiteX39" fmla="*/ 1487806 w 2420099"/>
                    <a:gd name="connsiteY39" fmla="*/ 1428630 h 1530350"/>
                    <a:gd name="connsiteX40" fmla="*/ 1300527 w 2420099"/>
                    <a:gd name="connsiteY40" fmla="*/ 1395030 h 1530350"/>
                    <a:gd name="connsiteX41" fmla="*/ 1248899 w 2420099"/>
                    <a:gd name="connsiteY41" fmla="*/ 1428630 h 1530350"/>
                    <a:gd name="connsiteX42" fmla="*/ 1300526 w 2420099"/>
                    <a:gd name="connsiteY42" fmla="*/ 1462229 h 1530350"/>
                    <a:gd name="connsiteX43" fmla="*/ 1352153 w 2420099"/>
                    <a:gd name="connsiteY43" fmla="*/ 1428629 h 1530350"/>
                    <a:gd name="connsiteX44" fmla="*/ 825754 w 2420099"/>
                    <a:gd name="connsiteY44" fmla="*/ 1350890 h 1530350"/>
                    <a:gd name="connsiteX45" fmla="*/ 774129 w 2420099"/>
                    <a:gd name="connsiteY45" fmla="*/ 1384489 h 1530350"/>
                    <a:gd name="connsiteX46" fmla="*/ 825754 w 2420099"/>
                    <a:gd name="connsiteY46" fmla="*/ 1418089 h 1530350"/>
                    <a:gd name="connsiteX47" fmla="*/ 877380 w 2420099"/>
                    <a:gd name="connsiteY47" fmla="*/ 1384489 h 1530350"/>
                    <a:gd name="connsiteX48" fmla="*/ 961405 w 2420099"/>
                    <a:gd name="connsiteY48" fmla="*/ 1350890 h 1530350"/>
                    <a:gd name="connsiteX49" fmla="*/ 909777 w 2420099"/>
                    <a:gd name="connsiteY49" fmla="*/ 1384490 h 1530350"/>
                    <a:gd name="connsiteX50" fmla="*/ 961404 w 2420099"/>
                    <a:gd name="connsiteY50" fmla="*/ 1418090 h 1530350"/>
                    <a:gd name="connsiteX51" fmla="*/ 1013033 w 2420099"/>
                    <a:gd name="connsiteY51" fmla="*/ 1384489 h 1530350"/>
                    <a:gd name="connsiteX52" fmla="*/ 690104 w 2420099"/>
                    <a:gd name="connsiteY52" fmla="*/ 1350890 h 1530350"/>
                    <a:gd name="connsiteX53" fmla="*/ 638477 w 2420099"/>
                    <a:gd name="connsiteY53" fmla="*/ 1384489 h 1530350"/>
                    <a:gd name="connsiteX54" fmla="*/ 690104 w 2420099"/>
                    <a:gd name="connsiteY54" fmla="*/ 1418090 h 1530350"/>
                    <a:gd name="connsiteX55" fmla="*/ 741734 w 2420099"/>
                    <a:gd name="connsiteY55" fmla="*/ 1384489 h 1530350"/>
                    <a:gd name="connsiteX56" fmla="*/ 1097059 w 2420099"/>
                    <a:gd name="connsiteY56" fmla="*/ 1350889 h 1530350"/>
                    <a:gd name="connsiteX57" fmla="*/ 1045432 w 2420099"/>
                    <a:gd name="connsiteY57" fmla="*/ 1384489 h 1530350"/>
                    <a:gd name="connsiteX58" fmla="*/ 1097058 w 2420099"/>
                    <a:gd name="connsiteY58" fmla="*/ 1418088 h 1530350"/>
                    <a:gd name="connsiteX59" fmla="*/ 1148678 w 2420099"/>
                    <a:gd name="connsiteY59" fmla="*/ 1384488 h 1530350"/>
                    <a:gd name="connsiteX60" fmla="*/ 1639654 w 2420099"/>
                    <a:gd name="connsiteY60" fmla="*/ 1350889 h 1530350"/>
                    <a:gd name="connsiteX61" fmla="*/ 1588027 w 2420099"/>
                    <a:gd name="connsiteY61" fmla="*/ 1384488 h 1530350"/>
                    <a:gd name="connsiteX62" fmla="*/ 1639653 w 2420099"/>
                    <a:gd name="connsiteY62" fmla="*/ 1418087 h 1530350"/>
                    <a:gd name="connsiteX63" fmla="*/ 1691280 w 2420099"/>
                    <a:gd name="connsiteY63" fmla="*/ 1384488 h 1530350"/>
                    <a:gd name="connsiteX64" fmla="*/ 1232702 w 2420099"/>
                    <a:gd name="connsiteY64" fmla="*/ 1350889 h 1530350"/>
                    <a:gd name="connsiteX65" fmla="*/ 1181075 w 2420099"/>
                    <a:gd name="connsiteY65" fmla="*/ 1384488 h 1530350"/>
                    <a:gd name="connsiteX66" fmla="*/ 1232701 w 2420099"/>
                    <a:gd name="connsiteY66" fmla="*/ 1418087 h 1530350"/>
                    <a:gd name="connsiteX67" fmla="*/ 1284329 w 2420099"/>
                    <a:gd name="connsiteY67" fmla="*/ 1384488 h 1530350"/>
                    <a:gd name="connsiteX68" fmla="*/ 1775305 w 2420099"/>
                    <a:gd name="connsiteY68" fmla="*/ 1350888 h 1530350"/>
                    <a:gd name="connsiteX69" fmla="*/ 1723678 w 2420099"/>
                    <a:gd name="connsiteY69" fmla="*/ 1384488 h 1530350"/>
                    <a:gd name="connsiteX70" fmla="*/ 1775304 w 2420099"/>
                    <a:gd name="connsiteY70" fmla="*/ 1418087 h 1530350"/>
                    <a:gd name="connsiteX71" fmla="*/ 1826932 w 2420099"/>
                    <a:gd name="connsiteY71" fmla="*/ 1384488 h 1530350"/>
                    <a:gd name="connsiteX72" fmla="*/ 1504003 w 2420099"/>
                    <a:gd name="connsiteY72" fmla="*/ 1350888 h 1530350"/>
                    <a:gd name="connsiteX73" fmla="*/ 1452376 w 2420099"/>
                    <a:gd name="connsiteY73" fmla="*/ 1384488 h 1530350"/>
                    <a:gd name="connsiteX74" fmla="*/ 1504004 w 2420099"/>
                    <a:gd name="connsiteY74" fmla="*/ 1418088 h 1530350"/>
                    <a:gd name="connsiteX75" fmla="*/ 1555631 w 2420099"/>
                    <a:gd name="connsiteY75" fmla="*/ 1384488 h 1530350"/>
                    <a:gd name="connsiteX76" fmla="*/ 1368352 w 2420099"/>
                    <a:gd name="connsiteY76" fmla="*/ 1350888 h 1530350"/>
                    <a:gd name="connsiteX77" fmla="*/ 1316726 w 2420099"/>
                    <a:gd name="connsiteY77" fmla="*/ 1384488 h 1530350"/>
                    <a:gd name="connsiteX78" fmla="*/ 1368352 w 2420099"/>
                    <a:gd name="connsiteY78" fmla="*/ 1418087 h 1530350"/>
                    <a:gd name="connsiteX79" fmla="*/ 1419979 w 2420099"/>
                    <a:gd name="connsiteY79" fmla="*/ 1384488 h 1530350"/>
                    <a:gd name="connsiteX80" fmla="*/ 893578 w 2420099"/>
                    <a:gd name="connsiteY80" fmla="*/ 1306748 h 1530350"/>
                    <a:gd name="connsiteX81" fmla="*/ 841954 w 2420099"/>
                    <a:gd name="connsiteY81" fmla="*/ 1340348 h 1530350"/>
                    <a:gd name="connsiteX82" fmla="*/ 893577 w 2420099"/>
                    <a:gd name="connsiteY82" fmla="*/ 1373948 h 1530350"/>
                    <a:gd name="connsiteX83" fmla="*/ 945207 w 2420099"/>
                    <a:gd name="connsiteY83" fmla="*/ 1340347 h 1530350"/>
                    <a:gd name="connsiteX84" fmla="*/ 757926 w 2420099"/>
                    <a:gd name="connsiteY84" fmla="*/ 1306748 h 1530350"/>
                    <a:gd name="connsiteX85" fmla="*/ 706304 w 2420099"/>
                    <a:gd name="connsiteY85" fmla="*/ 1340347 h 1530350"/>
                    <a:gd name="connsiteX86" fmla="*/ 757928 w 2420099"/>
                    <a:gd name="connsiteY86" fmla="*/ 1373948 h 1530350"/>
                    <a:gd name="connsiteX87" fmla="*/ 809558 w 2420099"/>
                    <a:gd name="connsiteY87" fmla="*/ 1340348 h 1530350"/>
                    <a:gd name="connsiteX88" fmla="*/ 622278 w 2420099"/>
                    <a:gd name="connsiteY88" fmla="*/ 1306748 h 1530350"/>
                    <a:gd name="connsiteX89" fmla="*/ 570652 w 2420099"/>
                    <a:gd name="connsiteY89" fmla="*/ 1340348 h 1530350"/>
                    <a:gd name="connsiteX90" fmla="*/ 622278 w 2420099"/>
                    <a:gd name="connsiteY90" fmla="*/ 1373947 h 1530350"/>
                    <a:gd name="connsiteX91" fmla="*/ 673905 w 2420099"/>
                    <a:gd name="connsiteY91" fmla="*/ 1340347 h 1530350"/>
                    <a:gd name="connsiteX92" fmla="*/ 486629 w 2420099"/>
                    <a:gd name="connsiteY92" fmla="*/ 1306748 h 1530350"/>
                    <a:gd name="connsiteX93" fmla="*/ 435002 w 2420099"/>
                    <a:gd name="connsiteY93" fmla="*/ 1340348 h 1530350"/>
                    <a:gd name="connsiteX94" fmla="*/ 486629 w 2420099"/>
                    <a:gd name="connsiteY94" fmla="*/ 1373948 h 1530350"/>
                    <a:gd name="connsiteX95" fmla="*/ 538257 w 2420099"/>
                    <a:gd name="connsiteY95" fmla="*/ 1340348 h 1530350"/>
                    <a:gd name="connsiteX96" fmla="*/ 1029234 w 2420099"/>
                    <a:gd name="connsiteY96" fmla="*/ 1306747 h 1530350"/>
                    <a:gd name="connsiteX97" fmla="*/ 977604 w 2420099"/>
                    <a:gd name="connsiteY97" fmla="*/ 1340348 h 1530350"/>
                    <a:gd name="connsiteX98" fmla="*/ 1029232 w 2420099"/>
                    <a:gd name="connsiteY98" fmla="*/ 1373948 h 1530350"/>
                    <a:gd name="connsiteX99" fmla="*/ 1080862 w 2420099"/>
                    <a:gd name="connsiteY99" fmla="*/ 1340347 h 1530350"/>
                    <a:gd name="connsiteX100" fmla="*/ 1843130 w 2420099"/>
                    <a:gd name="connsiteY100" fmla="*/ 1306747 h 1530350"/>
                    <a:gd name="connsiteX101" fmla="*/ 1791503 w 2420099"/>
                    <a:gd name="connsiteY101" fmla="*/ 1340346 h 1530350"/>
                    <a:gd name="connsiteX102" fmla="*/ 1843130 w 2420099"/>
                    <a:gd name="connsiteY102" fmla="*/ 1373946 h 1530350"/>
                    <a:gd name="connsiteX103" fmla="*/ 1894757 w 2420099"/>
                    <a:gd name="connsiteY103" fmla="*/ 1340346 h 1530350"/>
                    <a:gd name="connsiteX104" fmla="*/ 1707480 w 2420099"/>
                    <a:gd name="connsiteY104" fmla="*/ 1306747 h 1530350"/>
                    <a:gd name="connsiteX105" fmla="*/ 1655852 w 2420099"/>
                    <a:gd name="connsiteY105" fmla="*/ 1340346 h 1530350"/>
                    <a:gd name="connsiteX106" fmla="*/ 1707478 w 2420099"/>
                    <a:gd name="connsiteY106" fmla="*/ 1373946 h 1530350"/>
                    <a:gd name="connsiteX107" fmla="*/ 1759106 w 2420099"/>
                    <a:gd name="connsiteY107" fmla="*/ 1340346 h 1530350"/>
                    <a:gd name="connsiteX108" fmla="*/ 1571828 w 2420099"/>
                    <a:gd name="connsiteY108" fmla="*/ 1306747 h 1530350"/>
                    <a:gd name="connsiteX109" fmla="*/ 1520201 w 2420099"/>
                    <a:gd name="connsiteY109" fmla="*/ 1340346 h 1530350"/>
                    <a:gd name="connsiteX110" fmla="*/ 1571829 w 2420099"/>
                    <a:gd name="connsiteY110" fmla="*/ 1373947 h 1530350"/>
                    <a:gd name="connsiteX111" fmla="*/ 1623456 w 2420099"/>
                    <a:gd name="connsiteY111" fmla="*/ 1340347 h 1530350"/>
                    <a:gd name="connsiteX112" fmla="*/ 1436178 w 2420099"/>
                    <a:gd name="connsiteY112" fmla="*/ 1306747 h 1530350"/>
                    <a:gd name="connsiteX113" fmla="*/ 1384551 w 2420099"/>
                    <a:gd name="connsiteY113" fmla="*/ 1340346 h 1530350"/>
                    <a:gd name="connsiteX114" fmla="*/ 1436178 w 2420099"/>
                    <a:gd name="connsiteY114" fmla="*/ 1373946 h 1530350"/>
                    <a:gd name="connsiteX115" fmla="*/ 1487804 w 2420099"/>
                    <a:gd name="connsiteY115" fmla="*/ 1340346 h 1530350"/>
                    <a:gd name="connsiteX116" fmla="*/ 1300527 w 2420099"/>
                    <a:gd name="connsiteY116" fmla="*/ 1306747 h 1530350"/>
                    <a:gd name="connsiteX117" fmla="*/ 1248901 w 2420099"/>
                    <a:gd name="connsiteY117" fmla="*/ 1340346 h 1530350"/>
                    <a:gd name="connsiteX118" fmla="*/ 1300527 w 2420099"/>
                    <a:gd name="connsiteY118" fmla="*/ 1373946 h 1530350"/>
                    <a:gd name="connsiteX119" fmla="*/ 1352153 w 2420099"/>
                    <a:gd name="connsiteY119" fmla="*/ 1340346 h 1530350"/>
                    <a:gd name="connsiteX120" fmla="*/ 1164877 w 2420099"/>
                    <a:gd name="connsiteY120" fmla="*/ 1306747 h 1530350"/>
                    <a:gd name="connsiteX121" fmla="*/ 1113249 w 2420099"/>
                    <a:gd name="connsiteY121" fmla="*/ 1340347 h 1530350"/>
                    <a:gd name="connsiteX122" fmla="*/ 1164877 w 2420099"/>
                    <a:gd name="connsiteY122" fmla="*/ 1373947 h 1530350"/>
                    <a:gd name="connsiteX123" fmla="*/ 1216504 w 2420099"/>
                    <a:gd name="connsiteY123" fmla="*/ 1340346 h 1530350"/>
                    <a:gd name="connsiteX124" fmla="*/ 418806 w 2420099"/>
                    <a:gd name="connsiteY124" fmla="*/ 1262609 h 1530350"/>
                    <a:gd name="connsiteX125" fmla="*/ 367179 w 2420099"/>
                    <a:gd name="connsiteY125" fmla="*/ 1296208 h 1530350"/>
                    <a:gd name="connsiteX126" fmla="*/ 418804 w 2420099"/>
                    <a:gd name="connsiteY126" fmla="*/ 1329806 h 1530350"/>
                    <a:gd name="connsiteX127" fmla="*/ 470430 w 2420099"/>
                    <a:gd name="connsiteY127" fmla="*/ 1296207 h 1530350"/>
                    <a:gd name="connsiteX128" fmla="*/ 690104 w 2420099"/>
                    <a:gd name="connsiteY128" fmla="*/ 1262607 h 1530350"/>
                    <a:gd name="connsiteX129" fmla="*/ 638477 w 2420099"/>
                    <a:gd name="connsiteY129" fmla="*/ 1296206 h 1530350"/>
                    <a:gd name="connsiteX130" fmla="*/ 690104 w 2420099"/>
                    <a:gd name="connsiteY130" fmla="*/ 1329805 h 1530350"/>
                    <a:gd name="connsiteX131" fmla="*/ 741730 w 2420099"/>
                    <a:gd name="connsiteY131" fmla="*/ 1296206 h 1530350"/>
                    <a:gd name="connsiteX132" fmla="*/ 554454 w 2420099"/>
                    <a:gd name="connsiteY132" fmla="*/ 1262606 h 1530350"/>
                    <a:gd name="connsiteX133" fmla="*/ 502827 w 2420099"/>
                    <a:gd name="connsiteY133" fmla="*/ 1296207 h 1530350"/>
                    <a:gd name="connsiteX134" fmla="*/ 554454 w 2420099"/>
                    <a:gd name="connsiteY134" fmla="*/ 1329806 h 1530350"/>
                    <a:gd name="connsiteX135" fmla="*/ 606081 w 2420099"/>
                    <a:gd name="connsiteY135" fmla="*/ 1296206 h 1530350"/>
                    <a:gd name="connsiteX136" fmla="*/ 1097057 w 2420099"/>
                    <a:gd name="connsiteY136" fmla="*/ 1262606 h 1530350"/>
                    <a:gd name="connsiteX137" fmla="*/ 1045435 w 2420099"/>
                    <a:gd name="connsiteY137" fmla="*/ 1296206 h 1530350"/>
                    <a:gd name="connsiteX138" fmla="*/ 1097059 w 2420099"/>
                    <a:gd name="connsiteY138" fmla="*/ 1329805 h 1530350"/>
                    <a:gd name="connsiteX139" fmla="*/ 1148680 w 2420099"/>
                    <a:gd name="connsiteY139" fmla="*/ 1296206 h 1530350"/>
                    <a:gd name="connsiteX140" fmla="*/ 961405 w 2420099"/>
                    <a:gd name="connsiteY140" fmla="*/ 1262606 h 1530350"/>
                    <a:gd name="connsiteX141" fmla="*/ 909777 w 2420099"/>
                    <a:gd name="connsiteY141" fmla="*/ 1296206 h 1530350"/>
                    <a:gd name="connsiteX142" fmla="*/ 961404 w 2420099"/>
                    <a:gd name="connsiteY142" fmla="*/ 1329806 h 1530350"/>
                    <a:gd name="connsiteX143" fmla="*/ 1013034 w 2420099"/>
                    <a:gd name="connsiteY143" fmla="*/ 1296205 h 1530350"/>
                    <a:gd name="connsiteX144" fmla="*/ 825754 w 2420099"/>
                    <a:gd name="connsiteY144" fmla="*/ 1262606 h 1530350"/>
                    <a:gd name="connsiteX145" fmla="*/ 774128 w 2420099"/>
                    <a:gd name="connsiteY145" fmla="*/ 1296206 h 1530350"/>
                    <a:gd name="connsiteX146" fmla="*/ 825754 w 2420099"/>
                    <a:gd name="connsiteY146" fmla="*/ 1329806 h 1530350"/>
                    <a:gd name="connsiteX147" fmla="*/ 877380 w 2420099"/>
                    <a:gd name="connsiteY147" fmla="*/ 1296206 h 1530350"/>
                    <a:gd name="connsiteX148" fmla="*/ 1368353 w 2420099"/>
                    <a:gd name="connsiteY148" fmla="*/ 1262605 h 1530350"/>
                    <a:gd name="connsiteX149" fmla="*/ 1316726 w 2420099"/>
                    <a:gd name="connsiteY149" fmla="*/ 1296205 h 1530350"/>
                    <a:gd name="connsiteX150" fmla="*/ 1368352 w 2420099"/>
                    <a:gd name="connsiteY150" fmla="*/ 1329804 h 1530350"/>
                    <a:gd name="connsiteX151" fmla="*/ 1419979 w 2420099"/>
                    <a:gd name="connsiteY151" fmla="*/ 1296204 h 1530350"/>
                    <a:gd name="connsiteX152" fmla="*/ 1232702 w 2420099"/>
                    <a:gd name="connsiteY152" fmla="*/ 1262605 h 1530350"/>
                    <a:gd name="connsiteX153" fmla="*/ 1181075 w 2420099"/>
                    <a:gd name="connsiteY153" fmla="*/ 1296205 h 1530350"/>
                    <a:gd name="connsiteX154" fmla="*/ 1232702 w 2420099"/>
                    <a:gd name="connsiteY154" fmla="*/ 1329804 h 1530350"/>
                    <a:gd name="connsiteX155" fmla="*/ 1284329 w 2420099"/>
                    <a:gd name="connsiteY155" fmla="*/ 1296205 h 1530350"/>
                    <a:gd name="connsiteX156" fmla="*/ 1910956 w 2420099"/>
                    <a:gd name="connsiteY156" fmla="*/ 1262605 h 1530350"/>
                    <a:gd name="connsiteX157" fmla="*/ 1859328 w 2420099"/>
                    <a:gd name="connsiteY157" fmla="*/ 1296204 h 1530350"/>
                    <a:gd name="connsiteX158" fmla="*/ 1910955 w 2420099"/>
                    <a:gd name="connsiteY158" fmla="*/ 1329804 h 1530350"/>
                    <a:gd name="connsiteX159" fmla="*/ 1962582 w 2420099"/>
                    <a:gd name="connsiteY159" fmla="*/ 1296204 h 1530350"/>
                    <a:gd name="connsiteX160" fmla="*/ 1775305 w 2420099"/>
                    <a:gd name="connsiteY160" fmla="*/ 1262605 h 1530350"/>
                    <a:gd name="connsiteX161" fmla="*/ 1723678 w 2420099"/>
                    <a:gd name="connsiteY161" fmla="*/ 1296204 h 1530350"/>
                    <a:gd name="connsiteX162" fmla="*/ 1775304 w 2420099"/>
                    <a:gd name="connsiteY162" fmla="*/ 1329804 h 1530350"/>
                    <a:gd name="connsiteX163" fmla="*/ 1826931 w 2420099"/>
                    <a:gd name="connsiteY163" fmla="*/ 1296204 h 1530350"/>
                    <a:gd name="connsiteX164" fmla="*/ 1639654 w 2420099"/>
                    <a:gd name="connsiteY164" fmla="*/ 1262605 h 1530350"/>
                    <a:gd name="connsiteX165" fmla="*/ 1588026 w 2420099"/>
                    <a:gd name="connsiteY165" fmla="*/ 1296204 h 1530350"/>
                    <a:gd name="connsiteX166" fmla="*/ 1639654 w 2420099"/>
                    <a:gd name="connsiteY166" fmla="*/ 1329804 h 1530350"/>
                    <a:gd name="connsiteX167" fmla="*/ 1691281 w 2420099"/>
                    <a:gd name="connsiteY167" fmla="*/ 1296204 h 1530350"/>
                    <a:gd name="connsiteX168" fmla="*/ 1504003 w 2420099"/>
                    <a:gd name="connsiteY168" fmla="*/ 1262605 h 1530350"/>
                    <a:gd name="connsiteX169" fmla="*/ 1452376 w 2420099"/>
                    <a:gd name="connsiteY169" fmla="*/ 1296204 h 1530350"/>
                    <a:gd name="connsiteX170" fmla="*/ 1504003 w 2420099"/>
                    <a:gd name="connsiteY170" fmla="*/ 1329804 h 1530350"/>
                    <a:gd name="connsiteX171" fmla="*/ 1555630 w 2420099"/>
                    <a:gd name="connsiteY171" fmla="*/ 1296204 h 1530350"/>
                    <a:gd name="connsiteX172" fmla="*/ 486631 w 2420099"/>
                    <a:gd name="connsiteY172" fmla="*/ 1218466 h 1530350"/>
                    <a:gd name="connsiteX173" fmla="*/ 435006 w 2420099"/>
                    <a:gd name="connsiteY173" fmla="*/ 1252066 h 1530350"/>
                    <a:gd name="connsiteX174" fmla="*/ 486629 w 2420099"/>
                    <a:gd name="connsiteY174" fmla="*/ 1285664 h 1530350"/>
                    <a:gd name="connsiteX175" fmla="*/ 538257 w 2420099"/>
                    <a:gd name="connsiteY175" fmla="*/ 1252064 h 1530350"/>
                    <a:gd name="connsiteX176" fmla="*/ 350977 w 2420099"/>
                    <a:gd name="connsiteY176" fmla="*/ 1218466 h 1530350"/>
                    <a:gd name="connsiteX177" fmla="*/ 299352 w 2420099"/>
                    <a:gd name="connsiteY177" fmla="*/ 1252065 h 1530350"/>
                    <a:gd name="connsiteX178" fmla="*/ 350979 w 2420099"/>
                    <a:gd name="connsiteY178" fmla="*/ 1285666 h 1530350"/>
                    <a:gd name="connsiteX179" fmla="*/ 402605 w 2420099"/>
                    <a:gd name="connsiteY179" fmla="*/ 1252066 h 1530350"/>
                    <a:gd name="connsiteX180" fmla="*/ 1029234 w 2420099"/>
                    <a:gd name="connsiteY180" fmla="*/ 1218465 h 1530350"/>
                    <a:gd name="connsiteX181" fmla="*/ 977606 w 2420099"/>
                    <a:gd name="connsiteY181" fmla="*/ 1252064 h 1530350"/>
                    <a:gd name="connsiteX182" fmla="*/ 1029234 w 2420099"/>
                    <a:gd name="connsiteY182" fmla="*/ 1285663 h 1530350"/>
                    <a:gd name="connsiteX183" fmla="*/ 1080860 w 2420099"/>
                    <a:gd name="connsiteY183" fmla="*/ 1252064 h 1530350"/>
                    <a:gd name="connsiteX184" fmla="*/ 757927 w 2420099"/>
                    <a:gd name="connsiteY184" fmla="*/ 1218465 h 1530350"/>
                    <a:gd name="connsiteX185" fmla="*/ 706304 w 2420099"/>
                    <a:gd name="connsiteY185" fmla="*/ 1252065 h 1530350"/>
                    <a:gd name="connsiteX186" fmla="*/ 757926 w 2420099"/>
                    <a:gd name="connsiteY186" fmla="*/ 1285664 h 1530350"/>
                    <a:gd name="connsiteX187" fmla="*/ 809557 w 2420099"/>
                    <a:gd name="connsiteY187" fmla="*/ 1252064 h 1530350"/>
                    <a:gd name="connsiteX188" fmla="*/ 622278 w 2420099"/>
                    <a:gd name="connsiteY188" fmla="*/ 1218465 h 1530350"/>
                    <a:gd name="connsiteX189" fmla="*/ 570653 w 2420099"/>
                    <a:gd name="connsiteY189" fmla="*/ 1252064 h 1530350"/>
                    <a:gd name="connsiteX190" fmla="*/ 622278 w 2420099"/>
                    <a:gd name="connsiteY190" fmla="*/ 1285664 h 1530350"/>
                    <a:gd name="connsiteX191" fmla="*/ 673905 w 2420099"/>
                    <a:gd name="connsiteY191" fmla="*/ 1252064 h 1530350"/>
                    <a:gd name="connsiteX192" fmla="*/ 1164877 w 2420099"/>
                    <a:gd name="connsiteY192" fmla="*/ 1218464 h 1530350"/>
                    <a:gd name="connsiteX193" fmla="*/ 1113251 w 2420099"/>
                    <a:gd name="connsiteY193" fmla="*/ 1252064 h 1530350"/>
                    <a:gd name="connsiteX194" fmla="*/ 1164878 w 2420099"/>
                    <a:gd name="connsiteY194" fmla="*/ 1285663 h 1530350"/>
                    <a:gd name="connsiteX195" fmla="*/ 1216505 w 2420099"/>
                    <a:gd name="connsiteY195" fmla="*/ 1252064 h 1530350"/>
                    <a:gd name="connsiteX196" fmla="*/ 893577 w 2420099"/>
                    <a:gd name="connsiteY196" fmla="*/ 1218464 h 1530350"/>
                    <a:gd name="connsiteX197" fmla="*/ 841954 w 2420099"/>
                    <a:gd name="connsiteY197" fmla="*/ 1252064 h 1530350"/>
                    <a:gd name="connsiteX198" fmla="*/ 893578 w 2420099"/>
                    <a:gd name="connsiteY198" fmla="*/ 1285664 h 1530350"/>
                    <a:gd name="connsiteX199" fmla="*/ 945208 w 2420099"/>
                    <a:gd name="connsiteY199" fmla="*/ 1252064 h 1530350"/>
                    <a:gd name="connsiteX200" fmla="*/ 1436179 w 2420099"/>
                    <a:gd name="connsiteY200" fmla="*/ 1218463 h 1530350"/>
                    <a:gd name="connsiteX201" fmla="*/ 1384552 w 2420099"/>
                    <a:gd name="connsiteY201" fmla="*/ 1252063 h 1530350"/>
                    <a:gd name="connsiteX202" fmla="*/ 1436178 w 2420099"/>
                    <a:gd name="connsiteY202" fmla="*/ 1285662 h 1530350"/>
                    <a:gd name="connsiteX203" fmla="*/ 1487804 w 2420099"/>
                    <a:gd name="connsiteY203" fmla="*/ 1252062 h 1530350"/>
                    <a:gd name="connsiteX204" fmla="*/ 1300528 w 2420099"/>
                    <a:gd name="connsiteY204" fmla="*/ 1218463 h 1530350"/>
                    <a:gd name="connsiteX205" fmla="*/ 1248901 w 2420099"/>
                    <a:gd name="connsiteY205" fmla="*/ 1252063 h 1530350"/>
                    <a:gd name="connsiteX206" fmla="*/ 1300527 w 2420099"/>
                    <a:gd name="connsiteY206" fmla="*/ 1285663 h 1530350"/>
                    <a:gd name="connsiteX207" fmla="*/ 1352154 w 2420099"/>
                    <a:gd name="connsiteY207" fmla="*/ 1252063 h 1530350"/>
                    <a:gd name="connsiteX208" fmla="*/ 1978781 w 2420099"/>
                    <a:gd name="connsiteY208" fmla="*/ 1218463 h 1530350"/>
                    <a:gd name="connsiteX209" fmla="*/ 1927154 w 2420099"/>
                    <a:gd name="connsiteY209" fmla="*/ 1252062 h 1530350"/>
                    <a:gd name="connsiteX210" fmla="*/ 1978781 w 2420099"/>
                    <a:gd name="connsiteY210" fmla="*/ 1285662 h 1530350"/>
                    <a:gd name="connsiteX211" fmla="*/ 2030408 w 2420099"/>
                    <a:gd name="connsiteY211" fmla="*/ 1252062 h 1530350"/>
                    <a:gd name="connsiteX212" fmla="*/ 1843130 w 2420099"/>
                    <a:gd name="connsiteY212" fmla="*/ 1218463 h 1530350"/>
                    <a:gd name="connsiteX213" fmla="*/ 1791503 w 2420099"/>
                    <a:gd name="connsiteY213" fmla="*/ 1252062 h 1530350"/>
                    <a:gd name="connsiteX214" fmla="*/ 1843130 w 2420099"/>
                    <a:gd name="connsiteY214" fmla="*/ 1285662 h 1530350"/>
                    <a:gd name="connsiteX215" fmla="*/ 1894757 w 2420099"/>
                    <a:gd name="connsiteY215" fmla="*/ 1252062 h 1530350"/>
                    <a:gd name="connsiteX216" fmla="*/ 1707479 w 2420099"/>
                    <a:gd name="connsiteY216" fmla="*/ 1218463 h 1530350"/>
                    <a:gd name="connsiteX217" fmla="*/ 1655852 w 2420099"/>
                    <a:gd name="connsiteY217" fmla="*/ 1252062 h 1530350"/>
                    <a:gd name="connsiteX218" fmla="*/ 1707480 w 2420099"/>
                    <a:gd name="connsiteY218" fmla="*/ 1285662 h 1530350"/>
                    <a:gd name="connsiteX219" fmla="*/ 1759106 w 2420099"/>
                    <a:gd name="connsiteY219" fmla="*/ 1252062 h 1530350"/>
                    <a:gd name="connsiteX220" fmla="*/ 1571828 w 2420099"/>
                    <a:gd name="connsiteY220" fmla="*/ 1218463 h 1530350"/>
                    <a:gd name="connsiteX221" fmla="*/ 1520201 w 2420099"/>
                    <a:gd name="connsiteY221" fmla="*/ 1252062 h 1530350"/>
                    <a:gd name="connsiteX222" fmla="*/ 1571828 w 2420099"/>
                    <a:gd name="connsiteY222" fmla="*/ 1285662 h 1530350"/>
                    <a:gd name="connsiteX223" fmla="*/ 1623456 w 2420099"/>
                    <a:gd name="connsiteY223" fmla="*/ 1252062 h 1530350"/>
                    <a:gd name="connsiteX224" fmla="*/ 554459 w 2420099"/>
                    <a:gd name="connsiteY224" fmla="*/ 1174325 h 1530350"/>
                    <a:gd name="connsiteX225" fmla="*/ 502829 w 2420099"/>
                    <a:gd name="connsiteY225" fmla="*/ 1207924 h 1530350"/>
                    <a:gd name="connsiteX226" fmla="*/ 554454 w 2420099"/>
                    <a:gd name="connsiteY226" fmla="*/ 1241522 h 1530350"/>
                    <a:gd name="connsiteX227" fmla="*/ 606081 w 2420099"/>
                    <a:gd name="connsiteY227" fmla="*/ 1207923 h 1530350"/>
                    <a:gd name="connsiteX228" fmla="*/ 283152 w 2420099"/>
                    <a:gd name="connsiteY228" fmla="*/ 1174325 h 1530350"/>
                    <a:gd name="connsiteX229" fmla="*/ 231528 w 2420099"/>
                    <a:gd name="connsiteY229" fmla="*/ 1207924 h 1530350"/>
                    <a:gd name="connsiteX230" fmla="*/ 283152 w 2420099"/>
                    <a:gd name="connsiteY230" fmla="*/ 1241523 h 1530350"/>
                    <a:gd name="connsiteX231" fmla="*/ 334779 w 2420099"/>
                    <a:gd name="connsiteY231" fmla="*/ 1207923 h 1530350"/>
                    <a:gd name="connsiteX232" fmla="*/ 418806 w 2420099"/>
                    <a:gd name="connsiteY232" fmla="*/ 1174324 h 1530350"/>
                    <a:gd name="connsiteX233" fmla="*/ 367179 w 2420099"/>
                    <a:gd name="connsiteY233" fmla="*/ 1207923 h 1530350"/>
                    <a:gd name="connsiteX234" fmla="*/ 418806 w 2420099"/>
                    <a:gd name="connsiteY234" fmla="*/ 1241524 h 1530350"/>
                    <a:gd name="connsiteX235" fmla="*/ 470434 w 2420099"/>
                    <a:gd name="connsiteY235" fmla="*/ 1207924 h 1530350"/>
                    <a:gd name="connsiteX236" fmla="*/ 690104 w 2420099"/>
                    <a:gd name="connsiteY236" fmla="*/ 1174323 h 1530350"/>
                    <a:gd name="connsiteX237" fmla="*/ 638477 w 2420099"/>
                    <a:gd name="connsiteY237" fmla="*/ 1207923 h 1530350"/>
                    <a:gd name="connsiteX238" fmla="*/ 690104 w 2420099"/>
                    <a:gd name="connsiteY238" fmla="*/ 1241522 h 1530350"/>
                    <a:gd name="connsiteX239" fmla="*/ 741734 w 2420099"/>
                    <a:gd name="connsiteY239" fmla="*/ 1207922 h 1530350"/>
                    <a:gd name="connsiteX240" fmla="*/ 1368353 w 2420099"/>
                    <a:gd name="connsiteY240" fmla="*/ 1174322 h 1530350"/>
                    <a:gd name="connsiteX241" fmla="*/ 1316726 w 2420099"/>
                    <a:gd name="connsiteY241" fmla="*/ 1207922 h 1530350"/>
                    <a:gd name="connsiteX242" fmla="*/ 1368353 w 2420099"/>
                    <a:gd name="connsiteY242" fmla="*/ 1241521 h 1530350"/>
                    <a:gd name="connsiteX243" fmla="*/ 1419980 w 2420099"/>
                    <a:gd name="connsiteY243" fmla="*/ 1207921 h 1530350"/>
                    <a:gd name="connsiteX244" fmla="*/ 1232702 w 2420099"/>
                    <a:gd name="connsiteY244" fmla="*/ 1174322 h 1530350"/>
                    <a:gd name="connsiteX245" fmla="*/ 1181075 w 2420099"/>
                    <a:gd name="connsiteY245" fmla="*/ 1207922 h 1530350"/>
                    <a:gd name="connsiteX246" fmla="*/ 1232703 w 2420099"/>
                    <a:gd name="connsiteY246" fmla="*/ 1241521 h 1530350"/>
                    <a:gd name="connsiteX247" fmla="*/ 1284329 w 2420099"/>
                    <a:gd name="connsiteY247" fmla="*/ 1207922 h 1530350"/>
                    <a:gd name="connsiteX248" fmla="*/ 1097059 w 2420099"/>
                    <a:gd name="connsiteY248" fmla="*/ 1174322 h 1530350"/>
                    <a:gd name="connsiteX249" fmla="*/ 1045432 w 2420099"/>
                    <a:gd name="connsiteY249" fmla="*/ 1207923 h 1530350"/>
                    <a:gd name="connsiteX250" fmla="*/ 1097058 w 2420099"/>
                    <a:gd name="connsiteY250" fmla="*/ 1241521 h 1530350"/>
                    <a:gd name="connsiteX251" fmla="*/ 1148679 w 2420099"/>
                    <a:gd name="connsiteY251" fmla="*/ 1207922 h 1530350"/>
                    <a:gd name="connsiteX252" fmla="*/ 961404 w 2420099"/>
                    <a:gd name="connsiteY252" fmla="*/ 1174322 h 1530350"/>
                    <a:gd name="connsiteX253" fmla="*/ 909777 w 2420099"/>
                    <a:gd name="connsiteY253" fmla="*/ 1207922 h 1530350"/>
                    <a:gd name="connsiteX254" fmla="*/ 961405 w 2420099"/>
                    <a:gd name="connsiteY254" fmla="*/ 1241521 h 1530350"/>
                    <a:gd name="connsiteX255" fmla="*/ 1013034 w 2420099"/>
                    <a:gd name="connsiteY255" fmla="*/ 1207922 h 1530350"/>
                    <a:gd name="connsiteX256" fmla="*/ 825754 w 2420099"/>
                    <a:gd name="connsiteY256" fmla="*/ 1174322 h 1530350"/>
                    <a:gd name="connsiteX257" fmla="*/ 774128 w 2420099"/>
                    <a:gd name="connsiteY257" fmla="*/ 1207923 h 1530350"/>
                    <a:gd name="connsiteX258" fmla="*/ 825754 w 2420099"/>
                    <a:gd name="connsiteY258" fmla="*/ 1241522 h 1530350"/>
                    <a:gd name="connsiteX259" fmla="*/ 877380 w 2420099"/>
                    <a:gd name="connsiteY259" fmla="*/ 1207922 h 1530350"/>
                    <a:gd name="connsiteX260" fmla="*/ 2046607 w 2420099"/>
                    <a:gd name="connsiteY260" fmla="*/ 1174321 h 1530350"/>
                    <a:gd name="connsiteX261" fmla="*/ 1994979 w 2420099"/>
                    <a:gd name="connsiteY261" fmla="*/ 1207921 h 1530350"/>
                    <a:gd name="connsiteX262" fmla="*/ 2046606 w 2420099"/>
                    <a:gd name="connsiteY262" fmla="*/ 1241521 h 1530350"/>
                    <a:gd name="connsiteX263" fmla="*/ 2098233 w 2420099"/>
                    <a:gd name="connsiteY263" fmla="*/ 1207921 h 1530350"/>
                    <a:gd name="connsiteX264" fmla="*/ 1910956 w 2420099"/>
                    <a:gd name="connsiteY264" fmla="*/ 1174321 h 1530350"/>
                    <a:gd name="connsiteX265" fmla="*/ 1859329 w 2420099"/>
                    <a:gd name="connsiteY265" fmla="*/ 1207921 h 1530350"/>
                    <a:gd name="connsiteX266" fmla="*/ 1910955 w 2420099"/>
                    <a:gd name="connsiteY266" fmla="*/ 1241520 h 1530350"/>
                    <a:gd name="connsiteX267" fmla="*/ 1962582 w 2420099"/>
                    <a:gd name="connsiteY267" fmla="*/ 1207921 h 1530350"/>
                    <a:gd name="connsiteX268" fmla="*/ 1639654 w 2420099"/>
                    <a:gd name="connsiteY268" fmla="*/ 1174321 h 1530350"/>
                    <a:gd name="connsiteX269" fmla="*/ 1588027 w 2420099"/>
                    <a:gd name="connsiteY269" fmla="*/ 1207921 h 1530350"/>
                    <a:gd name="connsiteX270" fmla="*/ 1639654 w 2420099"/>
                    <a:gd name="connsiteY270" fmla="*/ 1241520 h 1530350"/>
                    <a:gd name="connsiteX271" fmla="*/ 1691280 w 2420099"/>
                    <a:gd name="connsiteY271" fmla="*/ 1207921 h 1530350"/>
                    <a:gd name="connsiteX272" fmla="*/ 1504004 w 2420099"/>
                    <a:gd name="connsiteY272" fmla="*/ 1174321 h 1530350"/>
                    <a:gd name="connsiteX273" fmla="*/ 1452376 w 2420099"/>
                    <a:gd name="connsiteY273" fmla="*/ 1207922 h 1530350"/>
                    <a:gd name="connsiteX274" fmla="*/ 1504003 w 2420099"/>
                    <a:gd name="connsiteY274" fmla="*/ 1241521 h 1530350"/>
                    <a:gd name="connsiteX275" fmla="*/ 1555630 w 2420099"/>
                    <a:gd name="connsiteY275" fmla="*/ 1207921 h 1530350"/>
                    <a:gd name="connsiteX276" fmla="*/ 1775305 w 2420099"/>
                    <a:gd name="connsiteY276" fmla="*/ 1174321 h 1530350"/>
                    <a:gd name="connsiteX277" fmla="*/ 1723678 w 2420099"/>
                    <a:gd name="connsiteY277" fmla="*/ 1207921 h 1530350"/>
                    <a:gd name="connsiteX278" fmla="*/ 1775306 w 2420099"/>
                    <a:gd name="connsiteY278" fmla="*/ 1241521 h 1530350"/>
                    <a:gd name="connsiteX279" fmla="*/ 1826933 w 2420099"/>
                    <a:gd name="connsiteY279" fmla="*/ 1207921 h 1530350"/>
                    <a:gd name="connsiteX280" fmla="*/ 622282 w 2420099"/>
                    <a:gd name="connsiteY280" fmla="*/ 1130183 h 1530350"/>
                    <a:gd name="connsiteX281" fmla="*/ 570655 w 2420099"/>
                    <a:gd name="connsiteY281" fmla="*/ 1163783 h 1530350"/>
                    <a:gd name="connsiteX282" fmla="*/ 622278 w 2420099"/>
                    <a:gd name="connsiteY282" fmla="*/ 1197380 h 1530350"/>
                    <a:gd name="connsiteX283" fmla="*/ 673905 w 2420099"/>
                    <a:gd name="connsiteY283" fmla="*/ 1163781 h 1530350"/>
                    <a:gd name="connsiteX284" fmla="*/ 350979 w 2420099"/>
                    <a:gd name="connsiteY284" fmla="*/ 1130183 h 1530350"/>
                    <a:gd name="connsiteX285" fmla="*/ 299352 w 2420099"/>
                    <a:gd name="connsiteY285" fmla="*/ 1163782 h 1530350"/>
                    <a:gd name="connsiteX286" fmla="*/ 350977 w 2420099"/>
                    <a:gd name="connsiteY286" fmla="*/ 1197381 h 1530350"/>
                    <a:gd name="connsiteX287" fmla="*/ 402604 w 2420099"/>
                    <a:gd name="connsiteY287" fmla="*/ 1163781 h 1530350"/>
                    <a:gd name="connsiteX288" fmla="*/ 486629 w 2420099"/>
                    <a:gd name="connsiteY288" fmla="*/ 1130182 h 1530350"/>
                    <a:gd name="connsiteX289" fmla="*/ 435005 w 2420099"/>
                    <a:gd name="connsiteY289" fmla="*/ 1163782 h 1530350"/>
                    <a:gd name="connsiteX290" fmla="*/ 486631 w 2420099"/>
                    <a:gd name="connsiteY290" fmla="*/ 1197382 h 1530350"/>
                    <a:gd name="connsiteX291" fmla="*/ 538257 w 2420099"/>
                    <a:gd name="connsiteY291" fmla="*/ 1163782 h 1530350"/>
                    <a:gd name="connsiteX292" fmla="*/ 893580 w 2420099"/>
                    <a:gd name="connsiteY292" fmla="*/ 1130181 h 1530350"/>
                    <a:gd name="connsiteX293" fmla="*/ 841957 w 2420099"/>
                    <a:gd name="connsiteY293" fmla="*/ 1163780 h 1530350"/>
                    <a:gd name="connsiteX294" fmla="*/ 893578 w 2420099"/>
                    <a:gd name="connsiteY294" fmla="*/ 1197380 h 1530350"/>
                    <a:gd name="connsiteX295" fmla="*/ 945207 w 2420099"/>
                    <a:gd name="connsiteY295" fmla="*/ 1163780 h 1530350"/>
                    <a:gd name="connsiteX296" fmla="*/ 1164877 w 2420099"/>
                    <a:gd name="connsiteY296" fmla="*/ 1130181 h 1530350"/>
                    <a:gd name="connsiteX297" fmla="*/ 1113250 w 2420099"/>
                    <a:gd name="connsiteY297" fmla="*/ 1163780 h 1530350"/>
                    <a:gd name="connsiteX298" fmla="*/ 1164877 w 2420099"/>
                    <a:gd name="connsiteY298" fmla="*/ 1197379 h 1530350"/>
                    <a:gd name="connsiteX299" fmla="*/ 1216504 w 2420099"/>
                    <a:gd name="connsiteY299" fmla="*/ 1163780 h 1530350"/>
                    <a:gd name="connsiteX300" fmla="*/ 757928 w 2420099"/>
                    <a:gd name="connsiteY300" fmla="*/ 1130181 h 1530350"/>
                    <a:gd name="connsiteX301" fmla="*/ 706303 w 2420099"/>
                    <a:gd name="connsiteY301" fmla="*/ 1163781 h 1530350"/>
                    <a:gd name="connsiteX302" fmla="*/ 757928 w 2420099"/>
                    <a:gd name="connsiteY302" fmla="*/ 1197380 h 1530350"/>
                    <a:gd name="connsiteX303" fmla="*/ 809557 w 2420099"/>
                    <a:gd name="connsiteY303" fmla="*/ 1163780 h 1530350"/>
                    <a:gd name="connsiteX304" fmla="*/ 1436179 w 2420099"/>
                    <a:gd name="connsiteY304" fmla="*/ 1130180 h 1530350"/>
                    <a:gd name="connsiteX305" fmla="*/ 1384552 w 2420099"/>
                    <a:gd name="connsiteY305" fmla="*/ 1163780 h 1530350"/>
                    <a:gd name="connsiteX306" fmla="*/ 1436178 w 2420099"/>
                    <a:gd name="connsiteY306" fmla="*/ 1197379 h 1530350"/>
                    <a:gd name="connsiteX307" fmla="*/ 1487805 w 2420099"/>
                    <a:gd name="connsiteY307" fmla="*/ 1163779 h 1530350"/>
                    <a:gd name="connsiteX308" fmla="*/ 1300528 w 2420099"/>
                    <a:gd name="connsiteY308" fmla="*/ 1130180 h 1530350"/>
                    <a:gd name="connsiteX309" fmla="*/ 1248901 w 2420099"/>
                    <a:gd name="connsiteY309" fmla="*/ 1163780 h 1530350"/>
                    <a:gd name="connsiteX310" fmla="*/ 1300528 w 2420099"/>
                    <a:gd name="connsiteY310" fmla="*/ 1197380 h 1530350"/>
                    <a:gd name="connsiteX311" fmla="*/ 1352156 w 2420099"/>
                    <a:gd name="connsiteY311" fmla="*/ 1163780 h 1530350"/>
                    <a:gd name="connsiteX312" fmla="*/ 1029234 w 2420099"/>
                    <a:gd name="connsiteY312" fmla="*/ 1130180 h 1530350"/>
                    <a:gd name="connsiteX313" fmla="*/ 977605 w 2420099"/>
                    <a:gd name="connsiteY313" fmla="*/ 1163780 h 1530350"/>
                    <a:gd name="connsiteX314" fmla="*/ 1029232 w 2420099"/>
                    <a:gd name="connsiteY314" fmla="*/ 1197380 h 1530350"/>
                    <a:gd name="connsiteX315" fmla="*/ 1080862 w 2420099"/>
                    <a:gd name="connsiteY315" fmla="*/ 1163780 h 1530350"/>
                    <a:gd name="connsiteX316" fmla="*/ 2114433 w 2420099"/>
                    <a:gd name="connsiteY316" fmla="*/ 1130179 h 1530350"/>
                    <a:gd name="connsiteX317" fmla="*/ 2062805 w 2420099"/>
                    <a:gd name="connsiteY317" fmla="*/ 1163780 h 1530350"/>
                    <a:gd name="connsiteX318" fmla="*/ 2114431 w 2420099"/>
                    <a:gd name="connsiteY318" fmla="*/ 1197379 h 1530350"/>
                    <a:gd name="connsiteX319" fmla="*/ 2166059 w 2420099"/>
                    <a:gd name="connsiteY319" fmla="*/ 1163779 h 1530350"/>
                    <a:gd name="connsiteX320" fmla="*/ 1978781 w 2420099"/>
                    <a:gd name="connsiteY320" fmla="*/ 1130179 h 1530350"/>
                    <a:gd name="connsiteX321" fmla="*/ 1927154 w 2420099"/>
                    <a:gd name="connsiteY321" fmla="*/ 1163780 h 1530350"/>
                    <a:gd name="connsiteX322" fmla="*/ 1978781 w 2420099"/>
                    <a:gd name="connsiteY322" fmla="*/ 1197379 h 1530350"/>
                    <a:gd name="connsiteX323" fmla="*/ 2030408 w 2420099"/>
                    <a:gd name="connsiteY323" fmla="*/ 1163779 h 1530350"/>
                    <a:gd name="connsiteX324" fmla="*/ 1843130 w 2420099"/>
                    <a:gd name="connsiteY324" fmla="*/ 1130179 h 1530350"/>
                    <a:gd name="connsiteX325" fmla="*/ 1791503 w 2420099"/>
                    <a:gd name="connsiteY325" fmla="*/ 1163779 h 1530350"/>
                    <a:gd name="connsiteX326" fmla="*/ 1843131 w 2420099"/>
                    <a:gd name="connsiteY326" fmla="*/ 1197379 h 1530350"/>
                    <a:gd name="connsiteX327" fmla="*/ 1894757 w 2420099"/>
                    <a:gd name="connsiteY327" fmla="*/ 1163780 h 1530350"/>
                    <a:gd name="connsiteX328" fmla="*/ 1707480 w 2420099"/>
                    <a:gd name="connsiteY328" fmla="*/ 1130179 h 1530350"/>
                    <a:gd name="connsiteX329" fmla="*/ 1655852 w 2420099"/>
                    <a:gd name="connsiteY329" fmla="*/ 1163779 h 1530350"/>
                    <a:gd name="connsiteX330" fmla="*/ 1707479 w 2420099"/>
                    <a:gd name="connsiteY330" fmla="*/ 1197379 h 1530350"/>
                    <a:gd name="connsiteX331" fmla="*/ 1759106 w 2420099"/>
                    <a:gd name="connsiteY331" fmla="*/ 1163779 h 1530350"/>
                    <a:gd name="connsiteX332" fmla="*/ 1571828 w 2420099"/>
                    <a:gd name="connsiteY332" fmla="*/ 1130179 h 1530350"/>
                    <a:gd name="connsiteX333" fmla="*/ 1520202 w 2420099"/>
                    <a:gd name="connsiteY333" fmla="*/ 1163780 h 1530350"/>
                    <a:gd name="connsiteX334" fmla="*/ 1571828 w 2420099"/>
                    <a:gd name="connsiteY334" fmla="*/ 1197379 h 1530350"/>
                    <a:gd name="connsiteX335" fmla="*/ 1623456 w 2420099"/>
                    <a:gd name="connsiteY335" fmla="*/ 1163779 h 1530350"/>
                    <a:gd name="connsiteX336" fmla="*/ 418806 w 2420099"/>
                    <a:gd name="connsiteY336" fmla="*/ 1086041 h 1530350"/>
                    <a:gd name="connsiteX337" fmla="*/ 367179 w 2420099"/>
                    <a:gd name="connsiteY337" fmla="*/ 1119640 h 1530350"/>
                    <a:gd name="connsiteX338" fmla="*/ 418804 w 2420099"/>
                    <a:gd name="connsiteY338" fmla="*/ 1153239 h 1530350"/>
                    <a:gd name="connsiteX339" fmla="*/ 470430 w 2420099"/>
                    <a:gd name="connsiteY339" fmla="*/ 1119640 h 1530350"/>
                    <a:gd name="connsiteX340" fmla="*/ 283152 w 2420099"/>
                    <a:gd name="connsiteY340" fmla="*/ 1086041 h 1530350"/>
                    <a:gd name="connsiteX341" fmla="*/ 231529 w 2420099"/>
                    <a:gd name="connsiteY341" fmla="*/ 1119640 h 1530350"/>
                    <a:gd name="connsiteX342" fmla="*/ 283152 w 2420099"/>
                    <a:gd name="connsiteY342" fmla="*/ 1153241 h 1530350"/>
                    <a:gd name="connsiteX343" fmla="*/ 334780 w 2420099"/>
                    <a:gd name="connsiteY343" fmla="*/ 1119640 h 1530350"/>
                    <a:gd name="connsiteX344" fmla="*/ 690109 w 2420099"/>
                    <a:gd name="connsiteY344" fmla="*/ 1086040 h 1530350"/>
                    <a:gd name="connsiteX345" fmla="*/ 638480 w 2420099"/>
                    <a:gd name="connsiteY345" fmla="*/ 1119640 h 1530350"/>
                    <a:gd name="connsiteX346" fmla="*/ 690104 w 2420099"/>
                    <a:gd name="connsiteY346" fmla="*/ 1153238 h 1530350"/>
                    <a:gd name="connsiteX347" fmla="*/ 741734 w 2420099"/>
                    <a:gd name="connsiteY347" fmla="*/ 1119638 h 1530350"/>
                    <a:gd name="connsiteX348" fmla="*/ 554455 w 2420099"/>
                    <a:gd name="connsiteY348" fmla="*/ 1086040 h 1530350"/>
                    <a:gd name="connsiteX349" fmla="*/ 502827 w 2420099"/>
                    <a:gd name="connsiteY349" fmla="*/ 1119640 h 1530350"/>
                    <a:gd name="connsiteX350" fmla="*/ 554459 w 2420099"/>
                    <a:gd name="connsiteY350" fmla="*/ 1153241 h 1530350"/>
                    <a:gd name="connsiteX351" fmla="*/ 606084 w 2420099"/>
                    <a:gd name="connsiteY351" fmla="*/ 1119640 h 1530350"/>
                    <a:gd name="connsiteX352" fmla="*/ 825754 w 2420099"/>
                    <a:gd name="connsiteY352" fmla="*/ 1086039 h 1530350"/>
                    <a:gd name="connsiteX353" fmla="*/ 774129 w 2420099"/>
                    <a:gd name="connsiteY353" fmla="*/ 1119638 h 1530350"/>
                    <a:gd name="connsiteX354" fmla="*/ 825754 w 2420099"/>
                    <a:gd name="connsiteY354" fmla="*/ 1153238 h 1530350"/>
                    <a:gd name="connsiteX355" fmla="*/ 877380 w 2420099"/>
                    <a:gd name="connsiteY355" fmla="*/ 1119638 h 1530350"/>
                    <a:gd name="connsiteX356" fmla="*/ 1504004 w 2420099"/>
                    <a:gd name="connsiteY356" fmla="*/ 1086039 h 1530350"/>
                    <a:gd name="connsiteX357" fmla="*/ 1452377 w 2420099"/>
                    <a:gd name="connsiteY357" fmla="*/ 1119638 h 1530350"/>
                    <a:gd name="connsiteX358" fmla="*/ 1504004 w 2420099"/>
                    <a:gd name="connsiteY358" fmla="*/ 1153237 h 1530350"/>
                    <a:gd name="connsiteX359" fmla="*/ 1555630 w 2420099"/>
                    <a:gd name="connsiteY359" fmla="*/ 1119638 h 1530350"/>
                    <a:gd name="connsiteX360" fmla="*/ 1368354 w 2420099"/>
                    <a:gd name="connsiteY360" fmla="*/ 1086039 h 1530350"/>
                    <a:gd name="connsiteX361" fmla="*/ 1316726 w 2420099"/>
                    <a:gd name="connsiteY361" fmla="*/ 1119638 h 1530350"/>
                    <a:gd name="connsiteX362" fmla="*/ 1368354 w 2420099"/>
                    <a:gd name="connsiteY362" fmla="*/ 1153238 h 1530350"/>
                    <a:gd name="connsiteX363" fmla="*/ 1419980 w 2420099"/>
                    <a:gd name="connsiteY363" fmla="*/ 1119638 h 1530350"/>
                    <a:gd name="connsiteX364" fmla="*/ 1232703 w 2420099"/>
                    <a:gd name="connsiteY364" fmla="*/ 1086039 h 1530350"/>
                    <a:gd name="connsiteX365" fmla="*/ 1181075 w 2420099"/>
                    <a:gd name="connsiteY365" fmla="*/ 1119638 h 1530350"/>
                    <a:gd name="connsiteX366" fmla="*/ 1232702 w 2420099"/>
                    <a:gd name="connsiteY366" fmla="*/ 1153238 h 1530350"/>
                    <a:gd name="connsiteX367" fmla="*/ 1284329 w 2420099"/>
                    <a:gd name="connsiteY367" fmla="*/ 1119638 h 1530350"/>
                    <a:gd name="connsiteX368" fmla="*/ 1097058 w 2420099"/>
                    <a:gd name="connsiteY368" fmla="*/ 1086039 h 1530350"/>
                    <a:gd name="connsiteX369" fmla="*/ 1045430 w 2420099"/>
                    <a:gd name="connsiteY369" fmla="*/ 1119638 h 1530350"/>
                    <a:gd name="connsiteX370" fmla="*/ 1097059 w 2420099"/>
                    <a:gd name="connsiteY370" fmla="*/ 1153238 h 1530350"/>
                    <a:gd name="connsiteX371" fmla="*/ 1148680 w 2420099"/>
                    <a:gd name="connsiteY371" fmla="*/ 1119639 h 1530350"/>
                    <a:gd name="connsiteX372" fmla="*/ 961407 w 2420099"/>
                    <a:gd name="connsiteY372" fmla="*/ 1086039 h 1530350"/>
                    <a:gd name="connsiteX373" fmla="*/ 909777 w 2420099"/>
                    <a:gd name="connsiteY373" fmla="*/ 1119639 h 1530350"/>
                    <a:gd name="connsiteX374" fmla="*/ 961404 w 2420099"/>
                    <a:gd name="connsiteY374" fmla="*/ 1153238 h 1530350"/>
                    <a:gd name="connsiteX375" fmla="*/ 1013034 w 2420099"/>
                    <a:gd name="connsiteY375" fmla="*/ 1119638 h 1530350"/>
                    <a:gd name="connsiteX376" fmla="*/ 2182257 w 2420099"/>
                    <a:gd name="connsiteY376" fmla="*/ 1086037 h 1530350"/>
                    <a:gd name="connsiteX377" fmla="*/ 2130630 w 2420099"/>
                    <a:gd name="connsiteY377" fmla="*/ 1119638 h 1530350"/>
                    <a:gd name="connsiteX378" fmla="*/ 2182257 w 2420099"/>
                    <a:gd name="connsiteY378" fmla="*/ 1153237 h 1530350"/>
                    <a:gd name="connsiteX379" fmla="*/ 2233885 w 2420099"/>
                    <a:gd name="connsiteY379" fmla="*/ 1119637 h 1530350"/>
                    <a:gd name="connsiteX380" fmla="*/ 2046607 w 2420099"/>
                    <a:gd name="connsiteY380" fmla="*/ 1086037 h 1530350"/>
                    <a:gd name="connsiteX381" fmla="*/ 1994979 w 2420099"/>
                    <a:gd name="connsiteY381" fmla="*/ 1119638 h 1530350"/>
                    <a:gd name="connsiteX382" fmla="*/ 2046607 w 2420099"/>
                    <a:gd name="connsiteY382" fmla="*/ 1153237 h 1530350"/>
                    <a:gd name="connsiteX383" fmla="*/ 2098233 w 2420099"/>
                    <a:gd name="connsiteY383" fmla="*/ 1119638 h 1530350"/>
                    <a:gd name="connsiteX384" fmla="*/ 1910955 w 2420099"/>
                    <a:gd name="connsiteY384" fmla="*/ 1086037 h 1530350"/>
                    <a:gd name="connsiteX385" fmla="*/ 1859328 w 2420099"/>
                    <a:gd name="connsiteY385" fmla="*/ 1119638 h 1530350"/>
                    <a:gd name="connsiteX386" fmla="*/ 1910955 w 2420099"/>
                    <a:gd name="connsiteY386" fmla="*/ 1153237 h 1530350"/>
                    <a:gd name="connsiteX387" fmla="*/ 1962582 w 2420099"/>
                    <a:gd name="connsiteY387" fmla="*/ 1119638 h 1530350"/>
                    <a:gd name="connsiteX388" fmla="*/ 1775305 w 2420099"/>
                    <a:gd name="connsiteY388" fmla="*/ 1086037 h 1530350"/>
                    <a:gd name="connsiteX389" fmla="*/ 1723678 w 2420099"/>
                    <a:gd name="connsiteY389" fmla="*/ 1119637 h 1530350"/>
                    <a:gd name="connsiteX390" fmla="*/ 1775305 w 2420099"/>
                    <a:gd name="connsiteY390" fmla="*/ 1153236 h 1530350"/>
                    <a:gd name="connsiteX391" fmla="*/ 1826932 w 2420099"/>
                    <a:gd name="connsiteY391" fmla="*/ 1119637 h 1530350"/>
                    <a:gd name="connsiteX392" fmla="*/ 1639654 w 2420099"/>
                    <a:gd name="connsiteY392" fmla="*/ 1086037 h 1530350"/>
                    <a:gd name="connsiteX393" fmla="*/ 1588028 w 2420099"/>
                    <a:gd name="connsiteY393" fmla="*/ 1119638 h 1530350"/>
                    <a:gd name="connsiteX394" fmla="*/ 1639654 w 2420099"/>
                    <a:gd name="connsiteY394" fmla="*/ 1153237 h 1530350"/>
                    <a:gd name="connsiteX395" fmla="*/ 1691281 w 2420099"/>
                    <a:gd name="connsiteY395" fmla="*/ 1119637 h 1530350"/>
                    <a:gd name="connsiteX396" fmla="*/ 350979 w 2420099"/>
                    <a:gd name="connsiteY396" fmla="*/ 1041899 h 1530350"/>
                    <a:gd name="connsiteX397" fmla="*/ 299352 w 2420099"/>
                    <a:gd name="connsiteY397" fmla="*/ 1075499 h 1530350"/>
                    <a:gd name="connsiteX398" fmla="*/ 350979 w 2420099"/>
                    <a:gd name="connsiteY398" fmla="*/ 1109098 h 1530350"/>
                    <a:gd name="connsiteX399" fmla="*/ 402605 w 2420099"/>
                    <a:gd name="connsiteY399" fmla="*/ 1075498 h 1530350"/>
                    <a:gd name="connsiteX400" fmla="*/ 757935 w 2420099"/>
                    <a:gd name="connsiteY400" fmla="*/ 1041899 h 1530350"/>
                    <a:gd name="connsiteX401" fmla="*/ 706307 w 2420099"/>
                    <a:gd name="connsiteY401" fmla="*/ 1075498 h 1530350"/>
                    <a:gd name="connsiteX402" fmla="*/ 757928 w 2420099"/>
                    <a:gd name="connsiteY402" fmla="*/ 1109096 h 1530350"/>
                    <a:gd name="connsiteX403" fmla="*/ 809558 w 2420099"/>
                    <a:gd name="connsiteY403" fmla="*/ 1075496 h 1530350"/>
                    <a:gd name="connsiteX404" fmla="*/ 486631 w 2420099"/>
                    <a:gd name="connsiteY404" fmla="*/ 1041899 h 1530350"/>
                    <a:gd name="connsiteX405" fmla="*/ 435006 w 2420099"/>
                    <a:gd name="connsiteY405" fmla="*/ 1075499 h 1530350"/>
                    <a:gd name="connsiteX406" fmla="*/ 486629 w 2420099"/>
                    <a:gd name="connsiteY406" fmla="*/ 1109097 h 1530350"/>
                    <a:gd name="connsiteX407" fmla="*/ 538257 w 2420099"/>
                    <a:gd name="connsiteY407" fmla="*/ 1075497 h 1530350"/>
                    <a:gd name="connsiteX408" fmla="*/ 215330 w 2420099"/>
                    <a:gd name="connsiteY408" fmla="*/ 1041899 h 1530350"/>
                    <a:gd name="connsiteX409" fmla="*/ 163703 w 2420099"/>
                    <a:gd name="connsiteY409" fmla="*/ 1075499 h 1530350"/>
                    <a:gd name="connsiteX410" fmla="*/ 215328 w 2420099"/>
                    <a:gd name="connsiteY410" fmla="*/ 1109098 h 1530350"/>
                    <a:gd name="connsiteX411" fmla="*/ 266955 w 2420099"/>
                    <a:gd name="connsiteY411" fmla="*/ 1075498 h 1530350"/>
                    <a:gd name="connsiteX412" fmla="*/ 1029234 w 2420099"/>
                    <a:gd name="connsiteY412" fmla="*/ 1041898 h 1530350"/>
                    <a:gd name="connsiteX413" fmla="*/ 977606 w 2420099"/>
                    <a:gd name="connsiteY413" fmla="*/ 1075496 h 1530350"/>
                    <a:gd name="connsiteX414" fmla="*/ 1029234 w 2420099"/>
                    <a:gd name="connsiteY414" fmla="*/ 1109096 h 1530350"/>
                    <a:gd name="connsiteX415" fmla="*/ 1080861 w 2420099"/>
                    <a:gd name="connsiteY415" fmla="*/ 1075496 h 1530350"/>
                    <a:gd name="connsiteX416" fmla="*/ 622281 w 2420099"/>
                    <a:gd name="connsiteY416" fmla="*/ 1041898 h 1530350"/>
                    <a:gd name="connsiteX417" fmla="*/ 570652 w 2420099"/>
                    <a:gd name="connsiteY417" fmla="*/ 1075498 h 1530350"/>
                    <a:gd name="connsiteX418" fmla="*/ 622282 w 2420099"/>
                    <a:gd name="connsiteY418" fmla="*/ 1109098 h 1530350"/>
                    <a:gd name="connsiteX419" fmla="*/ 673911 w 2420099"/>
                    <a:gd name="connsiteY419" fmla="*/ 1075498 h 1530350"/>
                    <a:gd name="connsiteX420" fmla="*/ 1436179 w 2420099"/>
                    <a:gd name="connsiteY420" fmla="*/ 1041897 h 1530350"/>
                    <a:gd name="connsiteX421" fmla="*/ 1384552 w 2420099"/>
                    <a:gd name="connsiteY421" fmla="*/ 1075496 h 1530350"/>
                    <a:gd name="connsiteX422" fmla="*/ 1436179 w 2420099"/>
                    <a:gd name="connsiteY422" fmla="*/ 1109096 h 1530350"/>
                    <a:gd name="connsiteX423" fmla="*/ 1487806 w 2420099"/>
                    <a:gd name="connsiteY423" fmla="*/ 1075496 h 1530350"/>
                    <a:gd name="connsiteX424" fmla="*/ 1300528 w 2420099"/>
                    <a:gd name="connsiteY424" fmla="*/ 1041897 h 1530350"/>
                    <a:gd name="connsiteX425" fmla="*/ 1248901 w 2420099"/>
                    <a:gd name="connsiteY425" fmla="*/ 1075496 h 1530350"/>
                    <a:gd name="connsiteX426" fmla="*/ 1300527 w 2420099"/>
                    <a:gd name="connsiteY426" fmla="*/ 1109096 h 1530350"/>
                    <a:gd name="connsiteX427" fmla="*/ 1352155 w 2420099"/>
                    <a:gd name="connsiteY427" fmla="*/ 1075496 h 1530350"/>
                    <a:gd name="connsiteX428" fmla="*/ 893578 w 2420099"/>
                    <a:gd name="connsiteY428" fmla="*/ 1041897 h 1530350"/>
                    <a:gd name="connsiteX429" fmla="*/ 841954 w 2420099"/>
                    <a:gd name="connsiteY429" fmla="*/ 1075497 h 1530350"/>
                    <a:gd name="connsiteX430" fmla="*/ 893578 w 2420099"/>
                    <a:gd name="connsiteY430" fmla="*/ 1109097 h 1530350"/>
                    <a:gd name="connsiteX431" fmla="*/ 945208 w 2420099"/>
                    <a:gd name="connsiteY431" fmla="*/ 1075496 h 1530350"/>
                    <a:gd name="connsiteX432" fmla="*/ 2250083 w 2420099"/>
                    <a:gd name="connsiteY432" fmla="*/ 1041896 h 1530350"/>
                    <a:gd name="connsiteX433" fmla="*/ 2198455 w 2420099"/>
                    <a:gd name="connsiteY433" fmla="*/ 1075496 h 1530350"/>
                    <a:gd name="connsiteX434" fmla="*/ 2250082 w 2420099"/>
                    <a:gd name="connsiteY434" fmla="*/ 1109095 h 1530350"/>
                    <a:gd name="connsiteX435" fmla="*/ 2301709 w 2420099"/>
                    <a:gd name="connsiteY435" fmla="*/ 1075495 h 1530350"/>
                    <a:gd name="connsiteX436" fmla="*/ 2114433 w 2420099"/>
                    <a:gd name="connsiteY436" fmla="*/ 1041896 h 1530350"/>
                    <a:gd name="connsiteX437" fmla="*/ 2062805 w 2420099"/>
                    <a:gd name="connsiteY437" fmla="*/ 1075496 h 1530350"/>
                    <a:gd name="connsiteX438" fmla="*/ 2114431 w 2420099"/>
                    <a:gd name="connsiteY438" fmla="*/ 1109095 h 1530350"/>
                    <a:gd name="connsiteX439" fmla="*/ 2166059 w 2420099"/>
                    <a:gd name="connsiteY439" fmla="*/ 1075495 h 1530350"/>
                    <a:gd name="connsiteX440" fmla="*/ 1843130 w 2420099"/>
                    <a:gd name="connsiteY440" fmla="*/ 1041896 h 1530350"/>
                    <a:gd name="connsiteX441" fmla="*/ 1791502 w 2420099"/>
                    <a:gd name="connsiteY441" fmla="*/ 1075496 h 1530350"/>
                    <a:gd name="connsiteX442" fmla="*/ 1843130 w 2420099"/>
                    <a:gd name="connsiteY442" fmla="*/ 1109095 h 1530350"/>
                    <a:gd name="connsiteX443" fmla="*/ 1894757 w 2420099"/>
                    <a:gd name="connsiteY443" fmla="*/ 1075495 h 1530350"/>
                    <a:gd name="connsiteX444" fmla="*/ 1707479 w 2420099"/>
                    <a:gd name="connsiteY444" fmla="*/ 1041896 h 1530350"/>
                    <a:gd name="connsiteX445" fmla="*/ 1655854 w 2420099"/>
                    <a:gd name="connsiteY445" fmla="*/ 1075496 h 1530350"/>
                    <a:gd name="connsiteX446" fmla="*/ 1707480 w 2420099"/>
                    <a:gd name="connsiteY446" fmla="*/ 1109095 h 1530350"/>
                    <a:gd name="connsiteX447" fmla="*/ 1759106 w 2420099"/>
                    <a:gd name="connsiteY447" fmla="*/ 1075495 h 1530350"/>
                    <a:gd name="connsiteX448" fmla="*/ 1571830 w 2420099"/>
                    <a:gd name="connsiteY448" fmla="*/ 1041896 h 1530350"/>
                    <a:gd name="connsiteX449" fmla="*/ 1520202 w 2420099"/>
                    <a:gd name="connsiteY449" fmla="*/ 1075496 h 1530350"/>
                    <a:gd name="connsiteX450" fmla="*/ 1571828 w 2420099"/>
                    <a:gd name="connsiteY450" fmla="*/ 1109095 h 1530350"/>
                    <a:gd name="connsiteX451" fmla="*/ 1623456 w 2420099"/>
                    <a:gd name="connsiteY451" fmla="*/ 1075495 h 1530350"/>
                    <a:gd name="connsiteX452" fmla="*/ 1164877 w 2420099"/>
                    <a:gd name="connsiteY452" fmla="*/ 1041896 h 1530350"/>
                    <a:gd name="connsiteX453" fmla="*/ 1113249 w 2420099"/>
                    <a:gd name="connsiteY453" fmla="*/ 1075496 h 1530350"/>
                    <a:gd name="connsiteX454" fmla="*/ 1164878 w 2420099"/>
                    <a:gd name="connsiteY454" fmla="*/ 1109097 h 1530350"/>
                    <a:gd name="connsiteX455" fmla="*/ 1216504 w 2420099"/>
                    <a:gd name="connsiteY455" fmla="*/ 1075496 h 1530350"/>
                    <a:gd name="connsiteX456" fmla="*/ 1978781 w 2420099"/>
                    <a:gd name="connsiteY456" fmla="*/ 1041896 h 1530350"/>
                    <a:gd name="connsiteX457" fmla="*/ 1927153 w 2420099"/>
                    <a:gd name="connsiteY457" fmla="*/ 1075496 h 1530350"/>
                    <a:gd name="connsiteX458" fmla="*/ 1978780 w 2420099"/>
                    <a:gd name="connsiteY458" fmla="*/ 1109095 h 1530350"/>
                    <a:gd name="connsiteX459" fmla="*/ 2030408 w 2420099"/>
                    <a:gd name="connsiteY459" fmla="*/ 1075496 h 1530350"/>
                    <a:gd name="connsiteX460" fmla="*/ 283152 w 2420099"/>
                    <a:gd name="connsiteY460" fmla="*/ 997758 h 1530350"/>
                    <a:gd name="connsiteX461" fmla="*/ 231529 w 2420099"/>
                    <a:gd name="connsiteY461" fmla="*/ 1031357 h 1530350"/>
                    <a:gd name="connsiteX462" fmla="*/ 283152 w 2420099"/>
                    <a:gd name="connsiteY462" fmla="*/ 1064956 h 1530350"/>
                    <a:gd name="connsiteX463" fmla="*/ 334780 w 2420099"/>
                    <a:gd name="connsiteY463" fmla="*/ 1031357 h 1530350"/>
                    <a:gd name="connsiteX464" fmla="*/ 147504 w 2420099"/>
                    <a:gd name="connsiteY464" fmla="*/ 997757 h 1530350"/>
                    <a:gd name="connsiteX465" fmla="*/ 95876 w 2420099"/>
                    <a:gd name="connsiteY465" fmla="*/ 1031357 h 1530350"/>
                    <a:gd name="connsiteX466" fmla="*/ 147503 w 2420099"/>
                    <a:gd name="connsiteY466" fmla="*/ 1064957 h 1530350"/>
                    <a:gd name="connsiteX467" fmla="*/ 199131 w 2420099"/>
                    <a:gd name="connsiteY467" fmla="*/ 1031357 h 1530350"/>
                    <a:gd name="connsiteX468" fmla="*/ 418806 w 2420099"/>
                    <a:gd name="connsiteY468" fmla="*/ 997757 h 1530350"/>
                    <a:gd name="connsiteX469" fmla="*/ 367179 w 2420099"/>
                    <a:gd name="connsiteY469" fmla="*/ 1031357 h 1530350"/>
                    <a:gd name="connsiteX470" fmla="*/ 418806 w 2420099"/>
                    <a:gd name="connsiteY470" fmla="*/ 1064957 h 1530350"/>
                    <a:gd name="connsiteX471" fmla="*/ 470432 w 2420099"/>
                    <a:gd name="connsiteY471" fmla="*/ 1031357 h 1530350"/>
                    <a:gd name="connsiteX472" fmla="*/ 825758 w 2420099"/>
                    <a:gd name="connsiteY472" fmla="*/ 997756 h 1530350"/>
                    <a:gd name="connsiteX473" fmla="*/ 774129 w 2420099"/>
                    <a:gd name="connsiteY473" fmla="*/ 1031357 h 1530350"/>
                    <a:gd name="connsiteX474" fmla="*/ 825754 w 2420099"/>
                    <a:gd name="connsiteY474" fmla="*/ 1064955 h 1530350"/>
                    <a:gd name="connsiteX475" fmla="*/ 877380 w 2420099"/>
                    <a:gd name="connsiteY475" fmla="*/ 1031354 h 1530350"/>
                    <a:gd name="connsiteX476" fmla="*/ 690104 w 2420099"/>
                    <a:gd name="connsiteY476" fmla="*/ 997756 h 1530350"/>
                    <a:gd name="connsiteX477" fmla="*/ 638479 w 2420099"/>
                    <a:gd name="connsiteY477" fmla="*/ 1031355 h 1530350"/>
                    <a:gd name="connsiteX478" fmla="*/ 690109 w 2420099"/>
                    <a:gd name="connsiteY478" fmla="*/ 1064956 h 1530350"/>
                    <a:gd name="connsiteX479" fmla="*/ 741735 w 2420099"/>
                    <a:gd name="connsiteY479" fmla="*/ 1031357 h 1530350"/>
                    <a:gd name="connsiteX480" fmla="*/ 554459 w 2420099"/>
                    <a:gd name="connsiteY480" fmla="*/ 997756 h 1530350"/>
                    <a:gd name="connsiteX481" fmla="*/ 502829 w 2420099"/>
                    <a:gd name="connsiteY481" fmla="*/ 1031357 h 1530350"/>
                    <a:gd name="connsiteX482" fmla="*/ 554454 w 2420099"/>
                    <a:gd name="connsiteY482" fmla="*/ 1064956 h 1530350"/>
                    <a:gd name="connsiteX483" fmla="*/ 606084 w 2420099"/>
                    <a:gd name="connsiteY483" fmla="*/ 1031355 h 1530350"/>
                    <a:gd name="connsiteX484" fmla="*/ 961404 w 2420099"/>
                    <a:gd name="connsiteY484" fmla="*/ 997756 h 1530350"/>
                    <a:gd name="connsiteX485" fmla="*/ 909777 w 2420099"/>
                    <a:gd name="connsiteY485" fmla="*/ 1031354 h 1530350"/>
                    <a:gd name="connsiteX486" fmla="*/ 961407 w 2420099"/>
                    <a:gd name="connsiteY486" fmla="*/ 1064955 h 1530350"/>
                    <a:gd name="connsiteX487" fmla="*/ 1013034 w 2420099"/>
                    <a:gd name="connsiteY487" fmla="*/ 1031355 h 1530350"/>
                    <a:gd name="connsiteX488" fmla="*/ 1639654 w 2420099"/>
                    <a:gd name="connsiteY488" fmla="*/ 997755 h 1530350"/>
                    <a:gd name="connsiteX489" fmla="*/ 1588028 w 2420099"/>
                    <a:gd name="connsiteY489" fmla="*/ 1031354 h 1530350"/>
                    <a:gd name="connsiteX490" fmla="*/ 1639654 w 2420099"/>
                    <a:gd name="connsiteY490" fmla="*/ 1064953 h 1530350"/>
                    <a:gd name="connsiteX491" fmla="*/ 1691280 w 2420099"/>
                    <a:gd name="connsiteY491" fmla="*/ 1031354 h 1530350"/>
                    <a:gd name="connsiteX492" fmla="*/ 1368354 w 2420099"/>
                    <a:gd name="connsiteY492" fmla="*/ 997755 h 1530350"/>
                    <a:gd name="connsiteX493" fmla="*/ 1316727 w 2420099"/>
                    <a:gd name="connsiteY493" fmla="*/ 1031354 h 1530350"/>
                    <a:gd name="connsiteX494" fmla="*/ 1368354 w 2420099"/>
                    <a:gd name="connsiteY494" fmla="*/ 1064954 h 1530350"/>
                    <a:gd name="connsiteX495" fmla="*/ 1419980 w 2420099"/>
                    <a:gd name="connsiteY495" fmla="*/ 1031354 h 1530350"/>
                    <a:gd name="connsiteX496" fmla="*/ 1097059 w 2420099"/>
                    <a:gd name="connsiteY496" fmla="*/ 997755 h 1530350"/>
                    <a:gd name="connsiteX497" fmla="*/ 1045432 w 2420099"/>
                    <a:gd name="connsiteY497" fmla="*/ 1031355 h 1530350"/>
                    <a:gd name="connsiteX498" fmla="*/ 1097057 w 2420099"/>
                    <a:gd name="connsiteY498" fmla="*/ 1064955 h 1530350"/>
                    <a:gd name="connsiteX499" fmla="*/ 1148678 w 2420099"/>
                    <a:gd name="connsiteY499" fmla="*/ 1031354 h 1530350"/>
                    <a:gd name="connsiteX500" fmla="*/ 1775306 w 2420099"/>
                    <a:gd name="connsiteY500" fmla="*/ 997755 h 1530350"/>
                    <a:gd name="connsiteX501" fmla="*/ 1723678 w 2420099"/>
                    <a:gd name="connsiteY501" fmla="*/ 1031354 h 1530350"/>
                    <a:gd name="connsiteX502" fmla="*/ 1775304 w 2420099"/>
                    <a:gd name="connsiteY502" fmla="*/ 1064953 h 1530350"/>
                    <a:gd name="connsiteX503" fmla="*/ 1826932 w 2420099"/>
                    <a:gd name="connsiteY503" fmla="*/ 1031354 h 1530350"/>
                    <a:gd name="connsiteX504" fmla="*/ 1504004 w 2420099"/>
                    <a:gd name="connsiteY504" fmla="*/ 997755 h 1530350"/>
                    <a:gd name="connsiteX505" fmla="*/ 1452377 w 2420099"/>
                    <a:gd name="connsiteY505" fmla="*/ 1031354 h 1530350"/>
                    <a:gd name="connsiteX506" fmla="*/ 1504004 w 2420099"/>
                    <a:gd name="connsiteY506" fmla="*/ 1064955 h 1530350"/>
                    <a:gd name="connsiteX507" fmla="*/ 1555632 w 2420099"/>
                    <a:gd name="connsiteY507" fmla="*/ 1031354 h 1530350"/>
                    <a:gd name="connsiteX508" fmla="*/ 2182257 w 2420099"/>
                    <a:gd name="connsiteY508" fmla="*/ 997754 h 1530350"/>
                    <a:gd name="connsiteX509" fmla="*/ 2130630 w 2420099"/>
                    <a:gd name="connsiteY509" fmla="*/ 1031354 h 1530350"/>
                    <a:gd name="connsiteX510" fmla="*/ 2182257 w 2420099"/>
                    <a:gd name="connsiteY510" fmla="*/ 1064953 h 1530350"/>
                    <a:gd name="connsiteX511" fmla="*/ 2233885 w 2420099"/>
                    <a:gd name="connsiteY511" fmla="*/ 1031354 h 1530350"/>
                    <a:gd name="connsiteX512" fmla="*/ 2046607 w 2420099"/>
                    <a:gd name="connsiteY512" fmla="*/ 997754 h 1530350"/>
                    <a:gd name="connsiteX513" fmla="*/ 1994979 w 2420099"/>
                    <a:gd name="connsiteY513" fmla="*/ 1031354 h 1530350"/>
                    <a:gd name="connsiteX514" fmla="*/ 2046607 w 2420099"/>
                    <a:gd name="connsiteY514" fmla="*/ 1064953 h 1530350"/>
                    <a:gd name="connsiteX515" fmla="*/ 2098233 w 2420099"/>
                    <a:gd name="connsiteY515" fmla="*/ 1031354 h 1530350"/>
                    <a:gd name="connsiteX516" fmla="*/ 1910955 w 2420099"/>
                    <a:gd name="connsiteY516" fmla="*/ 997754 h 1530350"/>
                    <a:gd name="connsiteX517" fmla="*/ 1859328 w 2420099"/>
                    <a:gd name="connsiteY517" fmla="*/ 1031354 h 1530350"/>
                    <a:gd name="connsiteX518" fmla="*/ 1910954 w 2420099"/>
                    <a:gd name="connsiteY518" fmla="*/ 1064953 h 1530350"/>
                    <a:gd name="connsiteX519" fmla="*/ 1962582 w 2420099"/>
                    <a:gd name="connsiteY519" fmla="*/ 1031353 h 1530350"/>
                    <a:gd name="connsiteX520" fmla="*/ 1232701 w 2420099"/>
                    <a:gd name="connsiteY520" fmla="*/ 997754 h 1530350"/>
                    <a:gd name="connsiteX521" fmla="*/ 1181075 w 2420099"/>
                    <a:gd name="connsiteY521" fmla="*/ 1031354 h 1530350"/>
                    <a:gd name="connsiteX522" fmla="*/ 1232702 w 2420099"/>
                    <a:gd name="connsiteY522" fmla="*/ 1064955 h 1530350"/>
                    <a:gd name="connsiteX523" fmla="*/ 1284329 w 2420099"/>
                    <a:gd name="connsiteY523" fmla="*/ 1031354 h 1530350"/>
                    <a:gd name="connsiteX524" fmla="*/ 350979 w 2420099"/>
                    <a:gd name="connsiteY524" fmla="*/ 953616 h 1530350"/>
                    <a:gd name="connsiteX525" fmla="*/ 299352 w 2420099"/>
                    <a:gd name="connsiteY525" fmla="*/ 987216 h 1530350"/>
                    <a:gd name="connsiteX526" fmla="*/ 350979 w 2420099"/>
                    <a:gd name="connsiteY526" fmla="*/ 1020815 h 1530350"/>
                    <a:gd name="connsiteX527" fmla="*/ 402604 w 2420099"/>
                    <a:gd name="connsiteY527" fmla="*/ 987215 h 1530350"/>
                    <a:gd name="connsiteX528" fmla="*/ 215329 w 2420099"/>
                    <a:gd name="connsiteY528" fmla="*/ 953616 h 1530350"/>
                    <a:gd name="connsiteX529" fmla="*/ 163703 w 2420099"/>
                    <a:gd name="connsiteY529" fmla="*/ 987215 h 1530350"/>
                    <a:gd name="connsiteX530" fmla="*/ 215330 w 2420099"/>
                    <a:gd name="connsiteY530" fmla="*/ 1020815 h 1530350"/>
                    <a:gd name="connsiteX531" fmla="*/ 266955 w 2420099"/>
                    <a:gd name="connsiteY531" fmla="*/ 987215 h 1530350"/>
                    <a:gd name="connsiteX532" fmla="*/ 893580 w 2420099"/>
                    <a:gd name="connsiteY532" fmla="*/ 953615 h 1530350"/>
                    <a:gd name="connsiteX533" fmla="*/ 841957 w 2420099"/>
                    <a:gd name="connsiteY533" fmla="*/ 987214 h 1530350"/>
                    <a:gd name="connsiteX534" fmla="*/ 893578 w 2420099"/>
                    <a:gd name="connsiteY534" fmla="*/ 1020813 h 1530350"/>
                    <a:gd name="connsiteX535" fmla="*/ 945204 w 2420099"/>
                    <a:gd name="connsiteY535" fmla="*/ 987213 h 1530350"/>
                    <a:gd name="connsiteX536" fmla="*/ 622281 w 2420099"/>
                    <a:gd name="connsiteY536" fmla="*/ 953615 h 1530350"/>
                    <a:gd name="connsiteX537" fmla="*/ 570655 w 2420099"/>
                    <a:gd name="connsiteY537" fmla="*/ 987214 h 1530350"/>
                    <a:gd name="connsiteX538" fmla="*/ 622282 w 2420099"/>
                    <a:gd name="connsiteY538" fmla="*/ 1020813 h 1530350"/>
                    <a:gd name="connsiteX539" fmla="*/ 673905 w 2420099"/>
                    <a:gd name="connsiteY539" fmla="*/ 987213 h 1530350"/>
                    <a:gd name="connsiteX540" fmla="*/ 486633 w 2420099"/>
                    <a:gd name="connsiteY540" fmla="*/ 953614 h 1530350"/>
                    <a:gd name="connsiteX541" fmla="*/ 435005 w 2420099"/>
                    <a:gd name="connsiteY541" fmla="*/ 987215 h 1530350"/>
                    <a:gd name="connsiteX542" fmla="*/ 486631 w 2420099"/>
                    <a:gd name="connsiteY542" fmla="*/ 1020814 h 1530350"/>
                    <a:gd name="connsiteX543" fmla="*/ 538259 w 2420099"/>
                    <a:gd name="connsiteY543" fmla="*/ 987214 h 1530350"/>
                    <a:gd name="connsiteX544" fmla="*/ 1707480 w 2420099"/>
                    <a:gd name="connsiteY544" fmla="*/ 953613 h 1530350"/>
                    <a:gd name="connsiteX545" fmla="*/ 1655854 w 2420099"/>
                    <a:gd name="connsiteY545" fmla="*/ 987212 h 1530350"/>
                    <a:gd name="connsiteX546" fmla="*/ 1707479 w 2420099"/>
                    <a:gd name="connsiteY546" fmla="*/ 1020812 h 1530350"/>
                    <a:gd name="connsiteX547" fmla="*/ 1759106 w 2420099"/>
                    <a:gd name="connsiteY547" fmla="*/ 987212 h 1530350"/>
                    <a:gd name="connsiteX548" fmla="*/ 1571830 w 2420099"/>
                    <a:gd name="connsiteY548" fmla="*/ 953613 h 1530350"/>
                    <a:gd name="connsiteX549" fmla="*/ 1520203 w 2420099"/>
                    <a:gd name="connsiteY549" fmla="*/ 987212 h 1530350"/>
                    <a:gd name="connsiteX550" fmla="*/ 1571830 w 2420099"/>
                    <a:gd name="connsiteY550" fmla="*/ 1020813 h 1530350"/>
                    <a:gd name="connsiteX551" fmla="*/ 1623456 w 2420099"/>
                    <a:gd name="connsiteY551" fmla="*/ 987213 h 1530350"/>
                    <a:gd name="connsiteX552" fmla="*/ 1436179 w 2420099"/>
                    <a:gd name="connsiteY552" fmla="*/ 953613 h 1530350"/>
                    <a:gd name="connsiteX553" fmla="*/ 1384552 w 2420099"/>
                    <a:gd name="connsiteY553" fmla="*/ 987213 h 1530350"/>
                    <a:gd name="connsiteX554" fmla="*/ 1436179 w 2420099"/>
                    <a:gd name="connsiteY554" fmla="*/ 1020813 h 1530350"/>
                    <a:gd name="connsiteX555" fmla="*/ 1487806 w 2420099"/>
                    <a:gd name="connsiteY555" fmla="*/ 987212 h 1530350"/>
                    <a:gd name="connsiteX556" fmla="*/ 1164877 w 2420099"/>
                    <a:gd name="connsiteY556" fmla="*/ 953613 h 1530350"/>
                    <a:gd name="connsiteX557" fmla="*/ 1113250 w 2420099"/>
                    <a:gd name="connsiteY557" fmla="*/ 987213 h 1530350"/>
                    <a:gd name="connsiteX558" fmla="*/ 1164877 w 2420099"/>
                    <a:gd name="connsiteY558" fmla="*/ 1020813 h 1530350"/>
                    <a:gd name="connsiteX559" fmla="*/ 1216504 w 2420099"/>
                    <a:gd name="connsiteY559" fmla="*/ 987212 h 1530350"/>
                    <a:gd name="connsiteX560" fmla="*/ 1029234 w 2420099"/>
                    <a:gd name="connsiteY560" fmla="*/ 953613 h 1530350"/>
                    <a:gd name="connsiteX561" fmla="*/ 977604 w 2420099"/>
                    <a:gd name="connsiteY561" fmla="*/ 987213 h 1530350"/>
                    <a:gd name="connsiteX562" fmla="*/ 1029232 w 2420099"/>
                    <a:gd name="connsiteY562" fmla="*/ 1020813 h 1530350"/>
                    <a:gd name="connsiteX563" fmla="*/ 1080862 w 2420099"/>
                    <a:gd name="connsiteY563" fmla="*/ 987213 h 1530350"/>
                    <a:gd name="connsiteX564" fmla="*/ 757929 w 2420099"/>
                    <a:gd name="connsiteY564" fmla="*/ 953613 h 1530350"/>
                    <a:gd name="connsiteX565" fmla="*/ 706304 w 2420099"/>
                    <a:gd name="connsiteY565" fmla="*/ 987213 h 1530350"/>
                    <a:gd name="connsiteX566" fmla="*/ 757932 w 2420099"/>
                    <a:gd name="connsiteY566" fmla="*/ 1020815 h 1530350"/>
                    <a:gd name="connsiteX567" fmla="*/ 809561 w 2420099"/>
                    <a:gd name="connsiteY567" fmla="*/ 987214 h 1530350"/>
                    <a:gd name="connsiteX568" fmla="*/ 1843130 w 2420099"/>
                    <a:gd name="connsiteY568" fmla="*/ 953613 h 1530350"/>
                    <a:gd name="connsiteX569" fmla="*/ 1791504 w 2420099"/>
                    <a:gd name="connsiteY569" fmla="*/ 987212 h 1530350"/>
                    <a:gd name="connsiteX570" fmla="*/ 1843130 w 2420099"/>
                    <a:gd name="connsiteY570" fmla="*/ 1020812 h 1530350"/>
                    <a:gd name="connsiteX571" fmla="*/ 1894758 w 2420099"/>
                    <a:gd name="connsiteY571" fmla="*/ 987212 h 1530350"/>
                    <a:gd name="connsiteX572" fmla="*/ 1300527 w 2420099"/>
                    <a:gd name="connsiteY572" fmla="*/ 953613 h 1530350"/>
                    <a:gd name="connsiteX573" fmla="*/ 1248901 w 2420099"/>
                    <a:gd name="connsiteY573" fmla="*/ 987212 h 1530350"/>
                    <a:gd name="connsiteX574" fmla="*/ 1300529 w 2420099"/>
                    <a:gd name="connsiteY574" fmla="*/ 1020813 h 1530350"/>
                    <a:gd name="connsiteX575" fmla="*/ 1352155 w 2420099"/>
                    <a:gd name="connsiteY575" fmla="*/ 987213 h 1530350"/>
                    <a:gd name="connsiteX576" fmla="*/ 2250083 w 2420099"/>
                    <a:gd name="connsiteY576" fmla="*/ 953612 h 1530350"/>
                    <a:gd name="connsiteX577" fmla="*/ 2198456 w 2420099"/>
                    <a:gd name="connsiteY577" fmla="*/ 987212 h 1530350"/>
                    <a:gd name="connsiteX578" fmla="*/ 2250083 w 2420099"/>
                    <a:gd name="connsiteY578" fmla="*/ 1020812 h 1530350"/>
                    <a:gd name="connsiteX579" fmla="*/ 2301709 w 2420099"/>
                    <a:gd name="connsiteY579" fmla="*/ 987212 h 1530350"/>
                    <a:gd name="connsiteX580" fmla="*/ 2114432 w 2420099"/>
                    <a:gd name="connsiteY580" fmla="*/ 953612 h 1530350"/>
                    <a:gd name="connsiteX581" fmla="*/ 2062805 w 2420099"/>
                    <a:gd name="connsiteY581" fmla="*/ 987212 h 1530350"/>
                    <a:gd name="connsiteX582" fmla="*/ 2114432 w 2420099"/>
                    <a:gd name="connsiteY582" fmla="*/ 1020812 h 1530350"/>
                    <a:gd name="connsiteX583" fmla="*/ 2166059 w 2420099"/>
                    <a:gd name="connsiteY583" fmla="*/ 987212 h 1530350"/>
                    <a:gd name="connsiteX584" fmla="*/ 1978781 w 2420099"/>
                    <a:gd name="connsiteY584" fmla="*/ 953612 h 1530350"/>
                    <a:gd name="connsiteX585" fmla="*/ 1927154 w 2420099"/>
                    <a:gd name="connsiteY585" fmla="*/ 987212 h 1530350"/>
                    <a:gd name="connsiteX586" fmla="*/ 1978780 w 2420099"/>
                    <a:gd name="connsiteY586" fmla="*/ 1020812 h 1530350"/>
                    <a:gd name="connsiteX587" fmla="*/ 2030408 w 2420099"/>
                    <a:gd name="connsiteY587" fmla="*/ 987212 h 1530350"/>
                    <a:gd name="connsiteX588" fmla="*/ 147504 w 2420099"/>
                    <a:gd name="connsiteY588" fmla="*/ 909475 h 1530350"/>
                    <a:gd name="connsiteX589" fmla="*/ 95878 w 2420099"/>
                    <a:gd name="connsiteY589" fmla="*/ 943074 h 1530350"/>
                    <a:gd name="connsiteX590" fmla="*/ 147504 w 2420099"/>
                    <a:gd name="connsiteY590" fmla="*/ 976673 h 1530350"/>
                    <a:gd name="connsiteX591" fmla="*/ 199131 w 2420099"/>
                    <a:gd name="connsiteY591" fmla="*/ 943074 h 1530350"/>
                    <a:gd name="connsiteX592" fmla="*/ 283152 w 2420099"/>
                    <a:gd name="connsiteY592" fmla="*/ 909474 h 1530350"/>
                    <a:gd name="connsiteX593" fmla="*/ 231528 w 2420099"/>
                    <a:gd name="connsiteY593" fmla="*/ 943074 h 1530350"/>
                    <a:gd name="connsiteX594" fmla="*/ 283152 w 2420099"/>
                    <a:gd name="connsiteY594" fmla="*/ 976673 h 1530350"/>
                    <a:gd name="connsiteX595" fmla="*/ 334780 w 2420099"/>
                    <a:gd name="connsiteY595" fmla="*/ 943074 h 1530350"/>
                    <a:gd name="connsiteX596" fmla="*/ 554459 w 2420099"/>
                    <a:gd name="connsiteY596" fmla="*/ 909474 h 1530350"/>
                    <a:gd name="connsiteX597" fmla="*/ 502832 w 2420099"/>
                    <a:gd name="connsiteY597" fmla="*/ 943072 h 1530350"/>
                    <a:gd name="connsiteX598" fmla="*/ 554459 w 2420099"/>
                    <a:gd name="connsiteY598" fmla="*/ 976672 h 1530350"/>
                    <a:gd name="connsiteX599" fmla="*/ 606084 w 2420099"/>
                    <a:gd name="connsiteY599" fmla="*/ 943073 h 1530350"/>
                    <a:gd name="connsiteX600" fmla="*/ 418807 w 2420099"/>
                    <a:gd name="connsiteY600" fmla="*/ 909474 h 1530350"/>
                    <a:gd name="connsiteX601" fmla="*/ 367179 w 2420099"/>
                    <a:gd name="connsiteY601" fmla="*/ 943074 h 1530350"/>
                    <a:gd name="connsiteX602" fmla="*/ 418806 w 2420099"/>
                    <a:gd name="connsiteY602" fmla="*/ 976673 h 1530350"/>
                    <a:gd name="connsiteX603" fmla="*/ 470434 w 2420099"/>
                    <a:gd name="connsiteY603" fmla="*/ 943072 h 1530350"/>
                    <a:gd name="connsiteX604" fmla="*/ 961408 w 2420099"/>
                    <a:gd name="connsiteY604" fmla="*/ 909472 h 1530350"/>
                    <a:gd name="connsiteX605" fmla="*/ 909777 w 2420099"/>
                    <a:gd name="connsiteY605" fmla="*/ 943073 h 1530350"/>
                    <a:gd name="connsiteX606" fmla="*/ 961405 w 2420099"/>
                    <a:gd name="connsiteY606" fmla="*/ 976671 h 1530350"/>
                    <a:gd name="connsiteX607" fmla="*/ 1013034 w 2420099"/>
                    <a:gd name="connsiteY607" fmla="*/ 943071 h 1530350"/>
                    <a:gd name="connsiteX608" fmla="*/ 825754 w 2420099"/>
                    <a:gd name="connsiteY608" fmla="*/ 909472 h 1530350"/>
                    <a:gd name="connsiteX609" fmla="*/ 774129 w 2420099"/>
                    <a:gd name="connsiteY609" fmla="*/ 943072 h 1530350"/>
                    <a:gd name="connsiteX610" fmla="*/ 825758 w 2420099"/>
                    <a:gd name="connsiteY610" fmla="*/ 976672 h 1530350"/>
                    <a:gd name="connsiteX611" fmla="*/ 877384 w 2420099"/>
                    <a:gd name="connsiteY611" fmla="*/ 943073 h 1530350"/>
                    <a:gd name="connsiteX612" fmla="*/ 690109 w 2420099"/>
                    <a:gd name="connsiteY612" fmla="*/ 909472 h 1530350"/>
                    <a:gd name="connsiteX613" fmla="*/ 638479 w 2420099"/>
                    <a:gd name="connsiteY613" fmla="*/ 943073 h 1530350"/>
                    <a:gd name="connsiteX614" fmla="*/ 690104 w 2420099"/>
                    <a:gd name="connsiteY614" fmla="*/ 976672 h 1530350"/>
                    <a:gd name="connsiteX615" fmla="*/ 741734 w 2420099"/>
                    <a:gd name="connsiteY615" fmla="*/ 943071 h 1530350"/>
                    <a:gd name="connsiteX616" fmla="*/ 1504004 w 2420099"/>
                    <a:gd name="connsiteY616" fmla="*/ 909472 h 1530350"/>
                    <a:gd name="connsiteX617" fmla="*/ 1452377 w 2420099"/>
                    <a:gd name="connsiteY617" fmla="*/ 943071 h 1530350"/>
                    <a:gd name="connsiteX618" fmla="*/ 1504004 w 2420099"/>
                    <a:gd name="connsiteY618" fmla="*/ 976670 h 1530350"/>
                    <a:gd name="connsiteX619" fmla="*/ 1555631 w 2420099"/>
                    <a:gd name="connsiteY619" fmla="*/ 943072 h 1530350"/>
                    <a:gd name="connsiteX620" fmla="*/ 1232703 w 2420099"/>
                    <a:gd name="connsiteY620" fmla="*/ 909472 h 1530350"/>
                    <a:gd name="connsiteX621" fmla="*/ 1181076 w 2420099"/>
                    <a:gd name="connsiteY621" fmla="*/ 943072 h 1530350"/>
                    <a:gd name="connsiteX622" fmla="*/ 1232702 w 2420099"/>
                    <a:gd name="connsiteY622" fmla="*/ 976670 h 1530350"/>
                    <a:gd name="connsiteX623" fmla="*/ 1284329 w 2420099"/>
                    <a:gd name="connsiteY623" fmla="*/ 943071 h 1530350"/>
                    <a:gd name="connsiteX624" fmla="*/ 1097058 w 2420099"/>
                    <a:gd name="connsiteY624" fmla="*/ 909472 h 1530350"/>
                    <a:gd name="connsiteX625" fmla="*/ 1045435 w 2420099"/>
                    <a:gd name="connsiteY625" fmla="*/ 943072 h 1530350"/>
                    <a:gd name="connsiteX626" fmla="*/ 1097058 w 2420099"/>
                    <a:gd name="connsiteY626" fmla="*/ 976671 h 1530350"/>
                    <a:gd name="connsiteX627" fmla="*/ 1148680 w 2420099"/>
                    <a:gd name="connsiteY627" fmla="*/ 943072 h 1530350"/>
                    <a:gd name="connsiteX628" fmla="*/ 1775306 w 2420099"/>
                    <a:gd name="connsiteY628" fmla="*/ 909471 h 1530350"/>
                    <a:gd name="connsiteX629" fmla="*/ 1723678 w 2420099"/>
                    <a:gd name="connsiteY629" fmla="*/ 943071 h 1530350"/>
                    <a:gd name="connsiteX630" fmla="*/ 1775304 w 2420099"/>
                    <a:gd name="connsiteY630" fmla="*/ 976670 h 1530350"/>
                    <a:gd name="connsiteX631" fmla="*/ 1826933 w 2420099"/>
                    <a:gd name="connsiteY631" fmla="*/ 943070 h 1530350"/>
                    <a:gd name="connsiteX632" fmla="*/ 1639655 w 2420099"/>
                    <a:gd name="connsiteY632" fmla="*/ 909471 h 1530350"/>
                    <a:gd name="connsiteX633" fmla="*/ 1588028 w 2420099"/>
                    <a:gd name="connsiteY633" fmla="*/ 943072 h 1530350"/>
                    <a:gd name="connsiteX634" fmla="*/ 1639656 w 2420099"/>
                    <a:gd name="connsiteY634" fmla="*/ 976671 h 1530350"/>
                    <a:gd name="connsiteX635" fmla="*/ 1691282 w 2420099"/>
                    <a:gd name="connsiteY635" fmla="*/ 943071 h 1530350"/>
                    <a:gd name="connsiteX636" fmla="*/ 2317909 w 2420099"/>
                    <a:gd name="connsiteY636" fmla="*/ 909471 h 1530350"/>
                    <a:gd name="connsiteX637" fmla="*/ 2266281 w 2420099"/>
                    <a:gd name="connsiteY637" fmla="*/ 943070 h 1530350"/>
                    <a:gd name="connsiteX638" fmla="*/ 2317907 w 2420099"/>
                    <a:gd name="connsiteY638" fmla="*/ 976670 h 1530350"/>
                    <a:gd name="connsiteX639" fmla="*/ 2369535 w 2420099"/>
                    <a:gd name="connsiteY639" fmla="*/ 943070 h 1530350"/>
                    <a:gd name="connsiteX640" fmla="*/ 2046607 w 2420099"/>
                    <a:gd name="connsiteY640" fmla="*/ 909471 h 1530350"/>
                    <a:gd name="connsiteX641" fmla="*/ 1994979 w 2420099"/>
                    <a:gd name="connsiteY641" fmla="*/ 943070 h 1530350"/>
                    <a:gd name="connsiteX642" fmla="*/ 2046606 w 2420099"/>
                    <a:gd name="connsiteY642" fmla="*/ 976670 h 1530350"/>
                    <a:gd name="connsiteX643" fmla="*/ 2098233 w 2420099"/>
                    <a:gd name="connsiteY643" fmla="*/ 943070 h 1530350"/>
                    <a:gd name="connsiteX644" fmla="*/ 1910955 w 2420099"/>
                    <a:gd name="connsiteY644" fmla="*/ 909471 h 1530350"/>
                    <a:gd name="connsiteX645" fmla="*/ 1859329 w 2420099"/>
                    <a:gd name="connsiteY645" fmla="*/ 943071 h 1530350"/>
                    <a:gd name="connsiteX646" fmla="*/ 1910955 w 2420099"/>
                    <a:gd name="connsiteY646" fmla="*/ 976670 h 1530350"/>
                    <a:gd name="connsiteX647" fmla="*/ 1962582 w 2420099"/>
                    <a:gd name="connsiteY647" fmla="*/ 943070 h 1530350"/>
                    <a:gd name="connsiteX648" fmla="*/ 1368353 w 2420099"/>
                    <a:gd name="connsiteY648" fmla="*/ 909471 h 1530350"/>
                    <a:gd name="connsiteX649" fmla="*/ 1316726 w 2420099"/>
                    <a:gd name="connsiteY649" fmla="*/ 943071 h 1530350"/>
                    <a:gd name="connsiteX650" fmla="*/ 1368354 w 2420099"/>
                    <a:gd name="connsiteY650" fmla="*/ 976671 h 1530350"/>
                    <a:gd name="connsiteX651" fmla="*/ 1419981 w 2420099"/>
                    <a:gd name="connsiteY651" fmla="*/ 943071 h 1530350"/>
                    <a:gd name="connsiteX652" fmla="*/ 2182257 w 2420099"/>
                    <a:gd name="connsiteY652" fmla="*/ 909470 h 1530350"/>
                    <a:gd name="connsiteX653" fmla="*/ 2130630 w 2420099"/>
                    <a:gd name="connsiteY653" fmla="*/ 943070 h 1530350"/>
                    <a:gd name="connsiteX654" fmla="*/ 2182257 w 2420099"/>
                    <a:gd name="connsiteY654" fmla="*/ 976670 h 1530350"/>
                    <a:gd name="connsiteX655" fmla="*/ 2233885 w 2420099"/>
                    <a:gd name="connsiteY655" fmla="*/ 943070 h 1530350"/>
                    <a:gd name="connsiteX656" fmla="*/ 215330 w 2420099"/>
                    <a:gd name="connsiteY656" fmla="*/ 865333 h 1530350"/>
                    <a:gd name="connsiteX657" fmla="*/ 163703 w 2420099"/>
                    <a:gd name="connsiteY657" fmla="*/ 898932 h 1530350"/>
                    <a:gd name="connsiteX658" fmla="*/ 215330 w 2420099"/>
                    <a:gd name="connsiteY658" fmla="*/ 932532 h 1530350"/>
                    <a:gd name="connsiteX659" fmla="*/ 266958 w 2420099"/>
                    <a:gd name="connsiteY659" fmla="*/ 898932 h 1530350"/>
                    <a:gd name="connsiteX660" fmla="*/ 79679 w 2420099"/>
                    <a:gd name="connsiteY660" fmla="*/ 865332 h 1530350"/>
                    <a:gd name="connsiteX661" fmla="*/ 28052 w 2420099"/>
                    <a:gd name="connsiteY661" fmla="*/ 898932 h 1530350"/>
                    <a:gd name="connsiteX662" fmla="*/ 79680 w 2420099"/>
                    <a:gd name="connsiteY662" fmla="*/ 932532 h 1530350"/>
                    <a:gd name="connsiteX663" fmla="*/ 131307 w 2420099"/>
                    <a:gd name="connsiteY663" fmla="*/ 898932 h 1530350"/>
                    <a:gd name="connsiteX664" fmla="*/ 1029234 w 2420099"/>
                    <a:gd name="connsiteY664" fmla="*/ 865332 h 1530350"/>
                    <a:gd name="connsiteX665" fmla="*/ 977609 w 2420099"/>
                    <a:gd name="connsiteY665" fmla="*/ 898931 h 1530350"/>
                    <a:gd name="connsiteX666" fmla="*/ 1029234 w 2420099"/>
                    <a:gd name="connsiteY666" fmla="*/ 932529 h 1530350"/>
                    <a:gd name="connsiteX667" fmla="*/ 1080861 w 2420099"/>
                    <a:gd name="connsiteY667" fmla="*/ 898929 h 1530350"/>
                    <a:gd name="connsiteX668" fmla="*/ 757932 w 2420099"/>
                    <a:gd name="connsiteY668" fmla="*/ 865332 h 1530350"/>
                    <a:gd name="connsiteX669" fmla="*/ 706307 w 2420099"/>
                    <a:gd name="connsiteY669" fmla="*/ 898931 h 1530350"/>
                    <a:gd name="connsiteX670" fmla="*/ 757928 w 2420099"/>
                    <a:gd name="connsiteY670" fmla="*/ 932529 h 1530350"/>
                    <a:gd name="connsiteX671" fmla="*/ 809557 w 2420099"/>
                    <a:gd name="connsiteY671" fmla="*/ 898930 h 1530350"/>
                    <a:gd name="connsiteX672" fmla="*/ 486631 w 2420099"/>
                    <a:gd name="connsiteY672" fmla="*/ 865332 h 1530350"/>
                    <a:gd name="connsiteX673" fmla="*/ 435005 w 2420099"/>
                    <a:gd name="connsiteY673" fmla="*/ 898931 h 1530350"/>
                    <a:gd name="connsiteX674" fmla="*/ 486633 w 2420099"/>
                    <a:gd name="connsiteY674" fmla="*/ 932530 h 1530350"/>
                    <a:gd name="connsiteX675" fmla="*/ 538257 w 2420099"/>
                    <a:gd name="connsiteY675" fmla="*/ 898931 h 1530350"/>
                    <a:gd name="connsiteX676" fmla="*/ 350981 w 2420099"/>
                    <a:gd name="connsiteY676" fmla="*/ 865331 h 1530350"/>
                    <a:gd name="connsiteX677" fmla="*/ 299352 w 2420099"/>
                    <a:gd name="connsiteY677" fmla="*/ 898932 h 1530350"/>
                    <a:gd name="connsiteX678" fmla="*/ 350979 w 2420099"/>
                    <a:gd name="connsiteY678" fmla="*/ 932531 h 1530350"/>
                    <a:gd name="connsiteX679" fmla="*/ 402608 w 2420099"/>
                    <a:gd name="connsiteY679" fmla="*/ 898931 h 1530350"/>
                    <a:gd name="connsiteX680" fmla="*/ 622282 w 2420099"/>
                    <a:gd name="connsiteY680" fmla="*/ 865330 h 1530350"/>
                    <a:gd name="connsiteX681" fmla="*/ 570655 w 2420099"/>
                    <a:gd name="connsiteY681" fmla="*/ 898932 h 1530350"/>
                    <a:gd name="connsiteX682" fmla="*/ 622282 w 2420099"/>
                    <a:gd name="connsiteY682" fmla="*/ 932531 h 1530350"/>
                    <a:gd name="connsiteX683" fmla="*/ 673911 w 2420099"/>
                    <a:gd name="connsiteY683" fmla="*/ 898931 h 1530350"/>
                    <a:gd name="connsiteX684" fmla="*/ 1571830 w 2420099"/>
                    <a:gd name="connsiteY684" fmla="*/ 865330 h 1530350"/>
                    <a:gd name="connsiteX685" fmla="*/ 1520203 w 2420099"/>
                    <a:gd name="connsiteY685" fmla="*/ 898929 h 1530350"/>
                    <a:gd name="connsiteX686" fmla="*/ 1571829 w 2420099"/>
                    <a:gd name="connsiteY686" fmla="*/ 932529 h 1530350"/>
                    <a:gd name="connsiteX687" fmla="*/ 1623456 w 2420099"/>
                    <a:gd name="connsiteY687" fmla="*/ 898929 h 1530350"/>
                    <a:gd name="connsiteX688" fmla="*/ 1300529 w 2420099"/>
                    <a:gd name="connsiteY688" fmla="*/ 865330 h 1530350"/>
                    <a:gd name="connsiteX689" fmla="*/ 1248902 w 2420099"/>
                    <a:gd name="connsiteY689" fmla="*/ 898930 h 1530350"/>
                    <a:gd name="connsiteX690" fmla="*/ 1300527 w 2420099"/>
                    <a:gd name="connsiteY690" fmla="*/ 932529 h 1530350"/>
                    <a:gd name="connsiteX691" fmla="*/ 1352155 w 2420099"/>
                    <a:gd name="connsiteY691" fmla="*/ 898929 h 1530350"/>
                    <a:gd name="connsiteX692" fmla="*/ 1164877 w 2420099"/>
                    <a:gd name="connsiteY692" fmla="*/ 865330 h 1530350"/>
                    <a:gd name="connsiteX693" fmla="*/ 1113251 w 2420099"/>
                    <a:gd name="connsiteY693" fmla="*/ 898930 h 1530350"/>
                    <a:gd name="connsiteX694" fmla="*/ 1164877 w 2420099"/>
                    <a:gd name="connsiteY694" fmla="*/ 932529 h 1530350"/>
                    <a:gd name="connsiteX695" fmla="*/ 1216504 w 2420099"/>
                    <a:gd name="connsiteY695" fmla="*/ 898929 h 1530350"/>
                    <a:gd name="connsiteX696" fmla="*/ 893578 w 2420099"/>
                    <a:gd name="connsiteY696" fmla="*/ 865330 h 1530350"/>
                    <a:gd name="connsiteX697" fmla="*/ 841954 w 2420099"/>
                    <a:gd name="connsiteY697" fmla="*/ 898930 h 1530350"/>
                    <a:gd name="connsiteX698" fmla="*/ 893580 w 2420099"/>
                    <a:gd name="connsiteY698" fmla="*/ 932530 h 1530350"/>
                    <a:gd name="connsiteX699" fmla="*/ 945208 w 2420099"/>
                    <a:gd name="connsiteY699" fmla="*/ 898931 h 1530350"/>
                    <a:gd name="connsiteX700" fmla="*/ 1843131 w 2420099"/>
                    <a:gd name="connsiteY700" fmla="*/ 865329 h 1530350"/>
                    <a:gd name="connsiteX701" fmla="*/ 1791504 w 2420099"/>
                    <a:gd name="connsiteY701" fmla="*/ 898929 h 1530350"/>
                    <a:gd name="connsiteX702" fmla="*/ 1843130 w 2420099"/>
                    <a:gd name="connsiteY702" fmla="*/ 932528 h 1530350"/>
                    <a:gd name="connsiteX703" fmla="*/ 1894758 w 2420099"/>
                    <a:gd name="connsiteY703" fmla="*/ 898928 h 1530350"/>
                    <a:gd name="connsiteX704" fmla="*/ 1707481 w 2420099"/>
                    <a:gd name="connsiteY704" fmla="*/ 865329 h 1530350"/>
                    <a:gd name="connsiteX705" fmla="*/ 1655854 w 2420099"/>
                    <a:gd name="connsiteY705" fmla="*/ 898929 h 1530350"/>
                    <a:gd name="connsiteX706" fmla="*/ 1707480 w 2420099"/>
                    <a:gd name="connsiteY706" fmla="*/ 932529 h 1530350"/>
                    <a:gd name="connsiteX707" fmla="*/ 1759107 w 2420099"/>
                    <a:gd name="connsiteY707" fmla="*/ 898929 h 1530350"/>
                    <a:gd name="connsiteX708" fmla="*/ 1436178 w 2420099"/>
                    <a:gd name="connsiteY708" fmla="*/ 865329 h 1530350"/>
                    <a:gd name="connsiteX709" fmla="*/ 1384552 w 2420099"/>
                    <a:gd name="connsiteY709" fmla="*/ 898929 h 1530350"/>
                    <a:gd name="connsiteX710" fmla="*/ 1436179 w 2420099"/>
                    <a:gd name="connsiteY710" fmla="*/ 932529 h 1530350"/>
                    <a:gd name="connsiteX711" fmla="*/ 1487806 w 2420099"/>
                    <a:gd name="connsiteY711" fmla="*/ 898930 h 1530350"/>
                    <a:gd name="connsiteX712" fmla="*/ 2250083 w 2420099"/>
                    <a:gd name="connsiteY712" fmla="*/ 865329 h 1530350"/>
                    <a:gd name="connsiteX713" fmla="*/ 2198455 w 2420099"/>
                    <a:gd name="connsiteY713" fmla="*/ 898928 h 1530350"/>
                    <a:gd name="connsiteX714" fmla="*/ 2250083 w 2420099"/>
                    <a:gd name="connsiteY714" fmla="*/ 932528 h 1530350"/>
                    <a:gd name="connsiteX715" fmla="*/ 2301709 w 2420099"/>
                    <a:gd name="connsiteY715" fmla="*/ 898929 h 1530350"/>
                    <a:gd name="connsiteX716" fmla="*/ 2114433 w 2420099"/>
                    <a:gd name="connsiteY716" fmla="*/ 865329 h 1530350"/>
                    <a:gd name="connsiteX717" fmla="*/ 2062805 w 2420099"/>
                    <a:gd name="connsiteY717" fmla="*/ 898928 h 1530350"/>
                    <a:gd name="connsiteX718" fmla="*/ 2114432 w 2420099"/>
                    <a:gd name="connsiteY718" fmla="*/ 932528 h 1530350"/>
                    <a:gd name="connsiteX719" fmla="*/ 2166059 w 2420099"/>
                    <a:gd name="connsiteY719" fmla="*/ 898928 h 1530350"/>
                    <a:gd name="connsiteX720" fmla="*/ 1978781 w 2420099"/>
                    <a:gd name="connsiteY720" fmla="*/ 865329 h 1530350"/>
                    <a:gd name="connsiteX721" fmla="*/ 1927154 w 2420099"/>
                    <a:gd name="connsiteY721" fmla="*/ 898929 h 1530350"/>
                    <a:gd name="connsiteX722" fmla="*/ 1978780 w 2420099"/>
                    <a:gd name="connsiteY722" fmla="*/ 932528 h 1530350"/>
                    <a:gd name="connsiteX723" fmla="*/ 2030408 w 2420099"/>
                    <a:gd name="connsiteY723" fmla="*/ 898928 h 1530350"/>
                    <a:gd name="connsiteX724" fmla="*/ 418806 w 2420099"/>
                    <a:gd name="connsiteY724" fmla="*/ 821191 h 1530350"/>
                    <a:gd name="connsiteX725" fmla="*/ 367180 w 2420099"/>
                    <a:gd name="connsiteY725" fmla="*/ 854789 h 1530350"/>
                    <a:gd name="connsiteX726" fmla="*/ 418809 w 2420099"/>
                    <a:gd name="connsiteY726" fmla="*/ 888388 h 1530350"/>
                    <a:gd name="connsiteX727" fmla="*/ 470432 w 2420099"/>
                    <a:gd name="connsiteY727" fmla="*/ 854790 h 1530350"/>
                    <a:gd name="connsiteX728" fmla="*/ 147504 w 2420099"/>
                    <a:gd name="connsiteY728" fmla="*/ 821190 h 1530350"/>
                    <a:gd name="connsiteX729" fmla="*/ 95877 w 2420099"/>
                    <a:gd name="connsiteY729" fmla="*/ 854790 h 1530350"/>
                    <a:gd name="connsiteX730" fmla="*/ 147504 w 2420099"/>
                    <a:gd name="connsiteY730" fmla="*/ 888390 h 1530350"/>
                    <a:gd name="connsiteX731" fmla="*/ 199132 w 2420099"/>
                    <a:gd name="connsiteY731" fmla="*/ 854790 h 1530350"/>
                    <a:gd name="connsiteX732" fmla="*/ 283157 w 2420099"/>
                    <a:gd name="connsiteY732" fmla="*/ 821190 h 1530350"/>
                    <a:gd name="connsiteX733" fmla="*/ 231529 w 2420099"/>
                    <a:gd name="connsiteY733" fmla="*/ 854791 h 1530350"/>
                    <a:gd name="connsiteX734" fmla="*/ 283152 w 2420099"/>
                    <a:gd name="connsiteY734" fmla="*/ 888390 h 1530350"/>
                    <a:gd name="connsiteX735" fmla="*/ 334786 w 2420099"/>
                    <a:gd name="connsiteY735" fmla="*/ 854789 h 1530350"/>
                    <a:gd name="connsiteX736" fmla="*/ 1097059 w 2420099"/>
                    <a:gd name="connsiteY736" fmla="*/ 821189 h 1530350"/>
                    <a:gd name="connsiteX737" fmla="*/ 1045435 w 2420099"/>
                    <a:gd name="connsiteY737" fmla="*/ 854790 h 1530350"/>
                    <a:gd name="connsiteX738" fmla="*/ 1097057 w 2420099"/>
                    <a:gd name="connsiteY738" fmla="*/ 888387 h 1530350"/>
                    <a:gd name="connsiteX739" fmla="*/ 1148679 w 2420099"/>
                    <a:gd name="connsiteY739" fmla="*/ 854787 h 1530350"/>
                    <a:gd name="connsiteX740" fmla="*/ 961407 w 2420099"/>
                    <a:gd name="connsiteY740" fmla="*/ 821189 h 1530350"/>
                    <a:gd name="connsiteX741" fmla="*/ 909777 w 2420099"/>
                    <a:gd name="connsiteY741" fmla="*/ 854788 h 1530350"/>
                    <a:gd name="connsiteX742" fmla="*/ 961405 w 2420099"/>
                    <a:gd name="connsiteY742" fmla="*/ 888388 h 1530350"/>
                    <a:gd name="connsiteX743" fmla="*/ 1013036 w 2420099"/>
                    <a:gd name="connsiteY743" fmla="*/ 854790 h 1530350"/>
                    <a:gd name="connsiteX744" fmla="*/ 825758 w 2420099"/>
                    <a:gd name="connsiteY744" fmla="*/ 821189 h 1530350"/>
                    <a:gd name="connsiteX745" fmla="*/ 774129 w 2420099"/>
                    <a:gd name="connsiteY745" fmla="*/ 854790 h 1530350"/>
                    <a:gd name="connsiteX746" fmla="*/ 825754 w 2420099"/>
                    <a:gd name="connsiteY746" fmla="*/ 888387 h 1530350"/>
                    <a:gd name="connsiteX747" fmla="*/ 877380 w 2420099"/>
                    <a:gd name="connsiteY747" fmla="*/ 854788 h 1530350"/>
                    <a:gd name="connsiteX748" fmla="*/ 690104 w 2420099"/>
                    <a:gd name="connsiteY748" fmla="*/ 821189 h 1530350"/>
                    <a:gd name="connsiteX749" fmla="*/ 638480 w 2420099"/>
                    <a:gd name="connsiteY749" fmla="*/ 854788 h 1530350"/>
                    <a:gd name="connsiteX750" fmla="*/ 690106 w 2420099"/>
                    <a:gd name="connsiteY750" fmla="*/ 888388 h 1530350"/>
                    <a:gd name="connsiteX751" fmla="*/ 741734 w 2420099"/>
                    <a:gd name="connsiteY751" fmla="*/ 854789 h 1530350"/>
                    <a:gd name="connsiteX752" fmla="*/ 554460 w 2420099"/>
                    <a:gd name="connsiteY752" fmla="*/ 821189 h 1530350"/>
                    <a:gd name="connsiteX753" fmla="*/ 502829 w 2420099"/>
                    <a:gd name="connsiteY753" fmla="*/ 854790 h 1530350"/>
                    <a:gd name="connsiteX754" fmla="*/ 554459 w 2420099"/>
                    <a:gd name="connsiteY754" fmla="*/ 888388 h 1530350"/>
                    <a:gd name="connsiteX755" fmla="*/ 606084 w 2420099"/>
                    <a:gd name="connsiteY755" fmla="*/ 854788 h 1530350"/>
                    <a:gd name="connsiteX756" fmla="*/ 1910956 w 2420099"/>
                    <a:gd name="connsiteY756" fmla="*/ 821188 h 1530350"/>
                    <a:gd name="connsiteX757" fmla="*/ 1859329 w 2420099"/>
                    <a:gd name="connsiteY757" fmla="*/ 854788 h 1530350"/>
                    <a:gd name="connsiteX758" fmla="*/ 1910955 w 2420099"/>
                    <a:gd name="connsiteY758" fmla="*/ 888387 h 1530350"/>
                    <a:gd name="connsiteX759" fmla="*/ 1962582 w 2420099"/>
                    <a:gd name="connsiteY759" fmla="*/ 854787 h 1530350"/>
                    <a:gd name="connsiteX760" fmla="*/ 1775306 w 2420099"/>
                    <a:gd name="connsiteY760" fmla="*/ 821188 h 1530350"/>
                    <a:gd name="connsiteX761" fmla="*/ 1723678 w 2420099"/>
                    <a:gd name="connsiteY761" fmla="*/ 854788 h 1530350"/>
                    <a:gd name="connsiteX762" fmla="*/ 1775306 w 2420099"/>
                    <a:gd name="connsiteY762" fmla="*/ 888387 h 1530350"/>
                    <a:gd name="connsiteX763" fmla="*/ 1826933 w 2420099"/>
                    <a:gd name="connsiteY763" fmla="*/ 854788 h 1530350"/>
                    <a:gd name="connsiteX764" fmla="*/ 1639655 w 2420099"/>
                    <a:gd name="connsiteY764" fmla="*/ 821188 h 1530350"/>
                    <a:gd name="connsiteX765" fmla="*/ 1588028 w 2420099"/>
                    <a:gd name="connsiteY765" fmla="*/ 854788 h 1530350"/>
                    <a:gd name="connsiteX766" fmla="*/ 1639655 w 2420099"/>
                    <a:gd name="connsiteY766" fmla="*/ 888387 h 1530350"/>
                    <a:gd name="connsiteX767" fmla="*/ 1691282 w 2420099"/>
                    <a:gd name="connsiteY767" fmla="*/ 854788 h 1530350"/>
                    <a:gd name="connsiteX768" fmla="*/ 1368354 w 2420099"/>
                    <a:gd name="connsiteY768" fmla="*/ 821188 h 1530350"/>
                    <a:gd name="connsiteX769" fmla="*/ 1316727 w 2420099"/>
                    <a:gd name="connsiteY769" fmla="*/ 854788 h 1530350"/>
                    <a:gd name="connsiteX770" fmla="*/ 1368354 w 2420099"/>
                    <a:gd name="connsiteY770" fmla="*/ 888387 h 1530350"/>
                    <a:gd name="connsiteX771" fmla="*/ 1419980 w 2420099"/>
                    <a:gd name="connsiteY771" fmla="*/ 854787 h 1530350"/>
                    <a:gd name="connsiteX772" fmla="*/ 1232703 w 2420099"/>
                    <a:gd name="connsiteY772" fmla="*/ 821188 h 1530350"/>
                    <a:gd name="connsiteX773" fmla="*/ 1181075 w 2420099"/>
                    <a:gd name="connsiteY773" fmla="*/ 854788 h 1530350"/>
                    <a:gd name="connsiteX774" fmla="*/ 1232703 w 2420099"/>
                    <a:gd name="connsiteY774" fmla="*/ 888387 h 1530350"/>
                    <a:gd name="connsiteX775" fmla="*/ 1284329 w 2420099"/>
                    <a:gd name="connsiteY775" fmla="*/ 854787 h 1530350"/>
                    <a:gd name="connsiteX776" fmla="*/ 2182257 w 2420099"/>
                    <a:gd name="connsiteY776" fmla="*/ 821187 h 1530350"/>
                    <a:gd name="connsiteX777" fmla="*/ 2130630 w 2420099"/>
                    <a:gd name="connsiteY777" fmla="*/ 854787 h 1530350"/>
                    <a:gd name="connsiteX778" fmla="*/ 2182257 w 2420099"/>
                    <a:gd name="connsiteY778" fmla="*/ 888386 h 1530350"/>
                    <a:gd name="connsiteX779" fmla="*/ 2233885 w 2420099"/>
                    <a:gd name="connsiteY779" fmla="*/ 854787 h 1530350"/>
                    <a:gd name="connsiteX780" fmla="*/ 2046607 w 2420099"/>
                    <a:gd name="connsiteY780" fmla="*/ 821187 h 1530350"/>
                    <a:gd name="connsiteX781" fmla="*/ 1994980 w 2420099"/>
                    <a:gd name="connsiteY781" fmla="*/ 854787 h 1530350"/>
                    <a:gd name="connsiteX782" fmla="*/ 2046607 w 2420099"/>
                    <a:gd name="connsiteY782" fmla="*/ 888386 h 1530350"/>
                    <a:gd name="connsiteX783" fmla="*/ 2098234 w 2420099"/>
                    <a:gd name="connsiteY783" fmla="*/ 854787 h 1530350"/>
                    <a:gd name="connsiteX784" fmla="*/ 1504004 w 2420099"/>
                    <a:gd name="connsiteY784" fmla="*/ 821187 h 1530350"/>
                    <a:gd name="connsiteX785" fmla="*/ 1452377 w 2420099"/>
                    <a:gd name="connsiteY785" fmla="*/ 854787 h 1530350"/>
                    <a:gd name="connsiteX786" fmla="*/ 1504004 w 2420099"/>
                    <a:gd name="connsiteY786" fmla="*/ 888387 h 1530350"/>
                    <a:gd name="connsiteX787" fmla="*/ 1555632 w 2420099"/>
                    <a:gd name="connsiteY787" fmla="*/ 854788 h 1530350"/>
                    <a:gd name="connsiteX788" fmla="*/ 2317908 w 2420099"/>
                    <a:gd name="connsiteY788" fmla="*/ 821187 h 1530350"/>
                    <a:gd name="connsiteX789" fmla="*/ 2266281 w 2420099"/>
                    <a:gd name="connsiteY789" fmla="*/ 854787 h 1530350"/>
                    <a:gd name="connsiteX790" fmla="*/ 2317908 w 2420099"/>
                    <a:gd name="connsiteY790" fmla="*/ 888387 h 1530350"/>
                    <a:gd name="connsiteX791" fmla="*/ 2369535 w 2420099"/>
                    <a:gd name="connsiteY791" fmla="*/ 854787 h 1530350"/>
                    <a:gd name="connsiteX792" fmla="*/ 79680 w 2420099"/>
                    <a:gd name="connsiteY792" fmla="*/ 777049 h 1530350"/>
                    <a:gd name="connsiteX793" fmla="*/ 28052 w 2420099"/>
                    <a:gd name="connsiteY793" fmla="*/ 810648 h 1530350"/>
                    <a:gd name="connsiteX794" fmla="*/ 79679 w 2420099"/>
                    <a:gd name="connsiteY794" fmla="*/ 844248 h 1530350"/>
                    <a:gd name="connsiteX795" fmla="*/ 131307 w 2420099"/>
                    <a:gd name="connsiteY795" fmla="*/ 810648 h 1530350"/>
                    <a:gd name="connsiteX796" fmla="*/ 622282 w 2420099"/>
                    <a:gd name="connsiteY796" fmla="*/ 777049 h 1530350"/>
                    <a:gd name="connsiteX797" fmla="*/ 570659 w 2420099"/>
                    <a:gd name="connsiteY797" fmla="*/ 810647 h 1530350"/>
                    <a:gd name="connsiteX798" fmla="*/ 622282 w 2420099"/>
                    <a:gd name="connsiteY798" fmla="*/ 844246 h 1530350"/>
                    <a:gd name="connsiteX799" fmla="*/ 673909 w 2420099"/>
                    <a:gd name="connsiteY799" fmla="*/ 810647 h 1530350"/>
                    <a:gd name="connsiteX800" fmla="*/ 486633 w 2420099"/>
                    <a:gd name="connsiteY800" fmla="*/ 777048 h 1530350"/>
                    <a:gd name="connsiteX801" fmla="*/ 435006 w 2420099"/>
                    <a:gd name="connsiteY801" fmla="*/ 810648 h 1530350"/>
                    <a:gd name="connsiteX802" fmla="*/ 486631 w 2420099"/>
                    <a:gd name="connsiteY802" fmla="*/ 844248 h 1530350"/>
                    <a:gd name="connsiteX803" fmla="*/ 538259 w 2420099"/>
                    <a:gd name="connsiteY803" fmla="*/ 810647 h 1530350"/>
                    <a:gd name="connsiteX804" fmla="*/ 350979 w 2420099"/>
                    <a:gd name="connsiteY804" fmla="*/ 777048 h 1530350"/>
                    <a:gd name="connsiteX805" fmla="*/ 299352 w 2420099"/>
                    <a:gd name="connsiteY805" fmla="*/ 810647 h 1530350"/>
                    <a:gd name="connsiteX806" fmla="*/ 350981 w 2420099"/>
                    <a:gd name="connsiteY806" fmla="*/ 844246 h 1530350"/>
                    <a:gd name="connsiteX807" fmla="*/ 402605 w 2420099"/>
                    <a:gd name="connsiteY807" fmla="*/ 810648 h 1530350"/>
                    <a:gd name="connsiteX808" fmla="*/ 757929 w 2420099"/>
                    <a:gd name="connsiteY808" fmla="*/ 777048 h 1530350"/>
                    <a:gd name="connsiteX809" fmla="*/ 706304 w 2420099"/>
                    <a:gd name="connsiteY809" fmla="*/ 810647 h 1530350"/>
                    <a:gd name="connsiteX810" fmla="*/ 757929 w 2420099"/>
                    <a:gd name="connsiteY810" fmla="*/ 844248 h 1530350"/>
                    <a:gd name="connsiteX811" fmla="*/ 809558 w 2420099"/>
                    <a:gd name="connsiteY811" fmla="*/ 810647 h 1530350"/>
                    <a:gd name="connsiteX812" fmla="*/ 215330 w 2420099"/>
                    <a:gd name="connsiteY812" fmla="*/ 777048 h 1530350"/>
                    <a:gd name="connsiteX813" fmla="*/ 163702 w 2420099"/>
                    <a:gd name="connsiteY813" fmla="*/ 810648 h 1530350"/>
                    <a:gd name="connsiteX814" fmla="*/ 215330 w 2420099"/>
                    <a:gd name="connsiteY814" fmla="*/ 844248 h 1530350"/>
                    <a:gd name="connsiteX815" fmla="*/ 266958 w 2420099"/>
                    <a:gd name="connsiteY815" fmla="*/ 810648 h 1530350"/>
                    <a:gd name="connsiteX816" fmla="*/ 1707481 w 2420099"/>
                    <a:gd name="connsiteY816" fmla="*/ 777047 h 1530350"/>
                    <a:gd name="connsiteX817" fmla="*/ 1655854 w 2420099"/>
                    <a:gd name="connsiteY817" fmla="*/ 810646 h 1530350"/>
                    <a:gd name="connsiteX818" fmla="*/ 1707480 w 2420099"/>
                    <a:gd name="connsiteY818" fmla="*/ 844245 h 1530350"/>
                    <a:gd name="connsiteX819" fmla="*/ 1759108 w 2420099"/>
                    <a:gd name="connsiteY819" fmla="*/ 810646 h 1530350"/>
                    <a:gd name="connsiteX820" fmla="*/ 1164879 w 2420099"/>
                    <a:gd name="connsiteY820" fmla="*/ 777047 h 1530350"/>
                    <a:gd name="connsiteX821" fmla="*/ 1113251 w 2420099"/>
                    <a:gd name="connsiteY821" fmla="*/ 810647 h 1530350"/>
                    <a:gd name="connsiteX822" fmla="*/ 1164877 w 2420099"/>
                    <a:gd name="connsiteY822" fmla="*/ 844245 h 1530350"/>
                    <a:gd name="connsiteX823" fmla="*/ 1216504 w 2420099"/>
                    <a:gd name="connsiteY823" fmla="*/ 810645 h 1530350"/>
                    <a:gd name="connsiteX824" fmla="*/ 1029236 w 2420099"/>
                    <a:gd name="connsiteY824" fmla="*/ 777047 h 1530350"/>
                    <a:gd name="connsiteX825" fmla="*/ 977606 w 2420099"/>
                    <a:gd name="connsiteY825" fmla="*/ 810647 h 1530350"/>
                    <a:gd name="connsiteX826" fmla="*/ 1029234 w 2420099"/>
                    <a:gd name="connsiteY826" fmla="*/ 844248 h 1530350"/>
                    <a:gd name="connsiteX827" fmla="*/ 1080866 w 2420099"/>
                    <a:gd name="connsiteY827" fmla="*/ 810647 h 1530350"/>
                    <a:gd name="connsiteX828" fmla="*/ 893580 w 2420099"/>
                    <a:gd name="connsiteY828" fmla="*/ 777047 h 1530350"/>
                    <a:gd name="connsiteX829" fmla="*/ 841957 w 2420099"/>
                    <a:gd name="connsiteY829" fmla="*/ 810647 h 1530350"/>
                    <a:gd name="connsiteX830" fmla="*/ 893577 w 2420099"/>
                    <a:gd name="connsiteY830" fmla="*/ 844245 h 1530350"/>
                    <a:gd name="connsiteX831" fmla="*/ 945208 w 2420099"/>
                    <a:gd name="connsiteY831" fmla="*/ 810646 h 1530350"/>
                    <a:gd name="connsiteX832" fmla="*/ 1978783 w 2420099"/>
                    <a:gd name="connsiteY832" fmla="*/ 777047 h 1530350"/>
                    <a:gd name="connsiteX833" fmla="*/ 1927155 w 2420099"/>
                    <a:gd name="connsiteY833" fmla="*/ 810646 h 1530350"/>
                    <a:gd name="connsiteX834" fmla="*/ 1978781 w 2420099"/>
                    <a:gd name="connsiteY834" fmla="*/ 844245 h 1530350"/>
                    <a:gd name="connsiteX835" fmla="*/ 2030408 w 2420099"/>
                    <a:gd name="connsiteY835" fmla="*/ 810645 h 1530350"/>
                    <a:gd name="connsiteX836" fmla="*/ 1436179 w 2420099"/>
                    <a:gd name="connsiteY836" fmla="*/ 777047 h 1530350"/>
                    <a:gd name="connsiteX837" fmla="*/ 1384552 w 2420099"/>
                    <a:gd name="connsiteY837" fmla="*/ 810646 h 1530350"/>
                    <a:gd name="connsiteX838" fmla="*/ 1436178 w 2420099"/>
                    <a:gd name="connsiteY838" fmla="*/ 844245 h 1530350"/>
                    <a:gd name="connsiteX839" fmla="*/ 1487806 w 2420099"/>
                    <a:gd name="connsiteY839" fmla="*/ 810646 h 1530350"/>
                    <a:gd name="connsiteX840" fmla="*/ 1300527 w 2420099"/>
                    <a:gd name="connsiteY840" fmla="*/ 777047 h 1530350"/>
                    <a:gd name="connsiteX841" fmla="*/ 1248902 w 2420099"/>
                    <a:gd name="connsiteY841" fmla="*/ 810646 h 1530350"/>
                    <a:gd name="connsiteX842" fmla="*/ 1300528 w 2420099"/>
                    <a:gd name="connsiteY842" fmla="*/ 844245 h 1530350"/>
                    <a:gd name="connsiteX843" fmla="*/ 1352154 w 2420099"/>
                    <a:gd name="connsiteY843" fmla="*/ 810646 h 1530350"/>
                    <a:gd name="connsiteX844" fmla="*/ 2250082 w 2420099"/>
                    <a:gd name="connsiteY844" fmla="*/ 777046 h 1530350"/>
                    <a:gd name="connsiteX845" fmla="*/ 2198455 w 2420099"/>
                    <a:gd name="connsiteY845" fmla="*/ 810645 h 1530350"/>
                    <a:gd name="connsiteX846" fmla="*/ 2250082 w 2420099"/>
                    <a:gd name="connsiteY846" fmla="*/ 844245 h 1530350"/>
                    <a:gd name="connsiteX847" fmla="*/ 2301709 w 2420099"/>
                    <a:gd name="connsiteY847" fmla="*/ 810645 h 1530350"/>
                    <a:gd name="connsiteX848" fmla="*/ 2114433 w 2420099"/>
                    <a:gd name="connsiteY848" fmla="*/ 777046 h 1530350"/>
                    <a:gd name="connsiteX849" fmla="*/ 2062805 w 2420099"/>
                    <a:gd name="connsiteY849" fmla="*/ 810645 h 1530350"/>
                    <a:gd name="connsiteX850" fmla="*/ 2114432 w 2420099"/>
                    <a:gd name="connsiteY850" fmla="*/ 844245 h 1530350"/>
                    <a:gd name="connsiteX851" fmla="*/ 2166059 w 2420099"/>
                    <a:gd name="connsiteY851" fmla="*/ 810645 h 1530350"/>
                    <a:gd name="connsiteX852" fmla="*/ 1843131 w 2420099"/>
                    <a:gd name="connsiteY852" fmla="*/ 777046 h 1530350"/>
                    <a:gd name="connsiteX853" fmla="*/ 1791504 w 2420099"/>
                    <a:gd name="connsiteY853" fmla="*/ 810646 h 1530350"/>
                    <a:gd name="connsiteX854" fmla="*/ 1843131 w 2420099"/>
                    <a:gd name="connsiteY854" fmla="*/ 844246 h 1530350"/>
                    <a:gd name="connsiteX855" fmla="*/ 1894758 w 2420099"/>
                    <a:gd name="connsiteY855" fmla="*/ 810646 h 1530350"/>
                    <a:gd name="connsiteX856" fmla="*/ 1571829 w 2420099"/>
                    <a:gd name="connsiteY856" fmla="*/ 777046 h 1530350"/>
                    <a:gd name="connsiteX857" fmla="*/ 1520202 w 2420099"/>
                    <a:gd name="connsiteY857" fmla="*/ 810646 h 1530350"/>
                    <a:gd name="connsiteX858" fmla="*/ 1571829 w 2420099"/>
                    <a:gd name="connsiteY858" fmla="*/ 844246 h 1530350"/>
                    <a:gd name="connsiteX859" fmla="*/ 1623457 w 2420099"/>
                    <a:gd name="connsiteY859" fmla="*/ 810646 h 1530350"/>
                    <a:gd name="connsiteX860" fmla="*/ 554459 w 2420099"/>
                    <a:gd name="connsiteY860" fmla="*/ 732907 h 1530350"/>
                    <a:gd name="connsiteX861" fmla="*/ 502832 w 2420099"/>
                    <a:gd name="connsiteY861" fmla="*/ 766505 h 1530350"/>
                    <a:gd name="connsiteX862" fmla="*/ 554460 w 2420099"/>
                    <a:gd name="connsiteY862" fmla="*/ 800105 h 1530350"/>
                    <a:gd name="connsiteX863" fmla="*/ 606084 w 2420099"/>
                    <a:gd name="connsiteY863" fmla="*/ 766506 h 1530350"/>
                    <a:gd name="connsiteX864" fmla="*/ 283152 w 2420099"/>
                    <a:gd name="connsiteY864" fmla="*/ 732907 h 1530350"/>
                    <a:gd name="connsiteX865" fmla="*/ 231530 w 2420099"/>
                    <a:gd name="connsiteY865" fmla="*/ 766505 h 1530350"/>
                    <a:gd name="connsiteX866" fmla="*/ 283156 w 2420099"/>
                    <a:gd name="connsiteY866" fmla="*/ 800106 h 1530350"/>
                    <a:gd name="connsiteX867" fmla="*/ 334785 w 2420099"/>
                    <a:gd name="connsiteY867" fmla="*/ 766506 h 1530350"/>
                    <a:gd name="connsiteX868" fmla="*/ 961405 w 2420099"/>
                    <a:gd name="connsiteY868" fmla="*/ 732906 h 1530350"/>
                    <a:gd name="connsiteX869" fmla="*/ 909777 w 2420099"/>
                    <a:gd name="connsiteY869" fmla="*/ 766505 h 1530350"/>
                    <a:gd name="connsiteX870" fmla="*/ 961404 w 2420099"/>
                    <a:gd name="connsiteY870" fmla="*/ 800104 h 1530350"/>
                    <a:gd name="connsiteX871" fmla="*/ 1013036 w 2420099"/>
                    <a:gd name="connsiteY871" fmla="*/ 766504 h 1530350"/>
                    <a:gd name="connsiteX872" fmla="*/ 690110 w 2420099"/>
                    <a:gd name="connsiteY872" fmla="*/ 732906 h 1530350"/>
                    <a:gd name="connsiteX873" fmla="*/ 638479 w 2420099"/>
                    <a:gd name="connsiteY873" fmla="*/ 766506 h 1530350"/>
                    <a:gd name="connsiteX874" fmla="*/ 690104 w 2420099"/>
                    <a:gd name="connsiteY874" fmla="*/ 800106 h 1530350"/>
                    <a:gd name="connsiteX875" fmla="*/ 741734 w 2420099"/>
                    <a:gd name="connsiteY875" fmla="*/ 766505 h 1530350"/>
                    <a:gd name="connsiteX876" fmla="*/ 418809 w 2420099"/>
                    <a:gd name="connsiteY876" fmla="*/ 732906 h 1530350"/>
                    <a:gd name="connsiteX877" fmla="*/ 367179 w 2420099"/>
                    <a:gd name="connsiteY877" fmla="*/ 766506 h 1530350"/>
                    <a:gd name="connsiteX878" fmla="*/ 418806 w 2420099"/>
                    <a:gd name="connsiteY878" fmla="*/ 800106 h 1530350"/>
                    <a:gd name="connsiteX879" fmla="*/ 470434 w 2420099"/>
                    <a:gd name="connsiteY879" fmla="*/ 766505 h 1530350"/>
                    <a:gd name="connsiteX880" fmla="*/ 147507 w 2420099"/>
                    <a:gd name="connsiteY880" fmla="*/ 732906 h 1530350"/>
                    <a:gd name="connsiteX881" fmla="*/ 95878 w 2420099"/>
                    <a:gd name="connsiteY881" fmla="*/ 766508 h 1530350"/>
                    <a:gd name="connsiteX882" fmla="*/ 147503 w 2420099"/>
                    <a:gd name="connsiteY882" fmla="*/ 800106 h 1530350"/>
                    <a:gd name="connsiteX883" fmla="*/ 199133 w 2420099"/>
                    <a:gd name="connsiteY883" fmla="*/ 766506 h 1530350"/>
                    <a:gd name="connsiteX884" fmla="*/ 1232703 w 2420099"/>
                    <a:gd name="connsiteY884" fmla="*/ 732906 h 1530350"/>
                    <a:gd name="connsiteX885" fmla="*/ 1181078 w 2420099"/>
                    <a:gd name="connsiteY885" fmla="*/ 766505 h 1530350"/>
                    <a:gd name="connsiteX886" fmla="*/ 1232702 w 2420099"/>
                    <a:gd name="connsiteY886" fmla="*/ 800103 h 1530350"/>
                    <a:gd name="connsiteX887" fmla="*/ 1284329 w 2420099"/>
                    <a:gd name="connsiteY887" fmla="*/ 766504 h 1530350"/>
                    <a:gd name="connsiteX888" fmla="*/ 1097058 w 2420099"/>
                    <a:gd name="connsiteY888" fmla="*/ 732905 h 1530350"/>
                    <a:gd name="connsiteX889" fmla="*/ 1045436 w 2420099"/>
                    <a:gd name="connsiteY889" fmla="*/ 766505 h 1530350"/>
                    <a:gd name="connsiteX890" fmla="*/ 1097059 w 2420099"/>
                    <a:gd name="connsiteY890" fmla="*/ 800104 h 1530350"/>
                    <a:gd name="connsiteX891" fmla="*/ 1148681 w 2420099"/>
                    <a:gd name="connsiteY891" fmla="*/ 766505 h 1530350"/>
                    <a:gd name="connsiteX892" fmla="*/ 825754 w 2420099"/>
                    <a:gd name="connsiteY892" fmla="*/ 732905 h 1530350"/>
                    <a:gd name="connsiteX893" fmla="*/ 774129 w 2420099"/>
                    <a:gd name="connsiteY893" fmla="*/ 766505 h 1530350"/>
                    <a:gd name="connsiteX894" fmla="*/ 825758 w 2420099"/>
                    <a:gd name="connsiteY894" fmla="*/ 800104 h 1530350"/>
                    <a:gd name="connsiteX895" fmla="*/ 877384 w 2420099"/>
                    <a:gd name="connsiteY895" fmla="*/ 766505 h 1530350"/>
                    <a:gd name="connsiteX896" fmla="*/ 2046608 w 2420099"/>
                    <a:gd name="connsiteY896" fmla="*/ 732905 h 1530350"/>
                    <a:gd name="connsiteX897" fmla="*/ 1994980 w 2420099"/>
                    <a:gd name="connsiteY897" fmla="*/ 766504 h 1530350"/>
                    <a:gd name="connsiteX898" fmla="*/ 2046607 w 2420099"/>
                    <a:gd name="connsiteY898" fmla="*/ 800103 h 1530350"/>
                    <a:gd name="connsiteX899" fmla="*/ 2098233 w 2420099"/>
                    <a:gd name="connsiteY899" fmla="*/ 766504 h 1530350"/>
                    <a:gd name="connsiteX900" fmla="*/ 1775306 w 2420099"/>
                    <a:gd name="connsiteY900" fmla="*/ 732905 h 1530350"/>
                    <a:gd name="connsiteX901" fmla="*/ 1723678 w 2420099"/>
                    <a:gd name="connsiteY901" fmla="*/ 766504 h 1530350"/>
                    <a:gd name="connsiteX902" fmla="*/ 1775306 w 2420099"/>
                    <a:gd name="connsiteY902" fmla="*/ 800104 h 1530350"/>
                    <a:gd name="connsiteX903" fmla="*/ 1826933 w 2420099"/>
                    <a:gd name="connsiteY903" fmla="*/ 766504 h 1530350"/>
                    <a:gd name="connsiteX904" fmla="*/ 1639654 w 2420099"/>
                    <a:gd name="connsiteY904" fmla="*/ 732905 h 1530350"/>
                    <a:gd name="connsiteX905" fmla="*/ 1588028 w 2420099"/>
                    <a:gd name="connsiteY905" fmla="*/ 766504 h 1530350"/>
                    <a:gd name="connsiteX906" fmla="*/ 1639655 w 2420099"/>
                    <a:gd name="connsiteY906" fmla="*/ 800104 h 1530350"/>
                    <a:gd name="connsiteX907" fmla="*/ 1691282 w 2420099"/>
                    <a:gd name="connsiteY907" fmla="*/ 766504 h 1530350"/>
                    <a:gd name="connsiteX908" fmla="*/ 1504004 w 2420099"/>
                    <a:gd name="connsiteY908" fmla="*/ 732905 h 1530350"/>
                    <a:gd name="connsiteX909" fmla="*/ 1452377 w 2420099"/>
                    <a:gd name="connsiteY909" fmla="*/ 766505 h 1530350"/>
                    <a:gd name="connsiteX910" fmla="*/ 1504004 w 2420099"/>
                    <a:gd name="connsiteY910" fmla="*/ 800103 h 1530350"/>
                    <a:gd name="connsiteX911" fmla="*/ 1555631 w 2420099"/>
                    <a:gd name="connsiteY911" fmla="*/ 766504 h 1530350"/>
                    <a:gd name="connsiteX912" fmla="*/ 1368354 w 2420099"/>
                    <a:gd name="connsiteY912" fmla="*/ 732905 h 1530350"/>
                    <a:gd name="connsiteX913" fmla="*/ 1316726 w 2420099"/>
                    <a:gd name="connsiteY913" fmla="*/ 766504 h 1530350"/>
                    <a:gd name="connsiteX914" fmla="*/ 1368354 w 2420099"/>
                    <a:gd name="connsiteY914" fmla="*/ 800103 h 1530350"/>
                    <a:gd name="connsiteX915" fmla="*/ 1419980 w 2420099"/>
                    <a:gd name="connsiteY915" fmla="*/ 766504 h 1530350"/>
                    <a:gd name="connsiteX916" fmla="*/ 2317908 w 2420099"/>
                    <a:gd name="connsiteY916" fmla="*/ 732903 h 1530350"/>
                    <a:gd name="connsiteX917" fmla="*/ 2266281 w 2420099"/>
                    <a:gd name="connsiteY917" fmla="*/ 766504 h 1530350"/>
                    <a:gd name="connsiteX918" fmla="*/ 2317909 w 2420099"/>
                    <a:gd name="connsiteY918" fmla="*/ 800103 h 1530350"/>
                    <a:gd name="connsiteX919" fmla="*/ 2369535 w 2420099"/>
                    <a:gd name="connsiteY919" fmla="*/ 766504 h 1530350"/>
                    <a:gd name="connsiteX920" fmla="*/ 2182257 w 2420099"/>
                    <a:gd name="connsiteY920" fmla="*/ 732903 h 1530350"/>
                    <a:gd name="connsiteX921" fmla="*/ 2130630 w 2420099"/>
                    <a:gd name="connsiteY921" fmla="*/ 766504 h 1530350"/>
                    <a:gd name="connsiteX922" fmla="*/ 2182257 w 2420099"/>
                    <a:gd name="connsiteY922" fmla="*/ 800103 h 1530350"/>
                    <a:gd name="connsiteX923" fmla="*/ 2233885 w 2420099"/>
                    <a:gd name="connsiteY923" fmla="*/ 766503 h 1530350"/>
                    <a:gd name="connsiteX924" fmla="*/ 1910956 w 2420099"/>
                    <a:gd name="connsiteY924" fmla="*/ 732903 h 1530350"/>
                    <a:gd name="connsiteX925" fmla="*/ 1859329 w 2420099"/>
                    <a:gd name="connsiteY925" fmla="*/ 766504 h 1530350"/>
                    <a:gd name="connsiteX926" fmla="*/ 1910957 w 2420099"/>
                    <a:gd name="connsiteY926" fmla="*/ 800104 h 1530350"/>
                    <a:gd name="connsiteX927" fmla="*/ 1962584 w 2420099"/>
                    <a:gd name="connsiteY927" fmla="*/ 766504 h 1530350"/>
                    <a:gd name="connsiteX928" fmla="*/ 757935 w 2420099"/>
                    <a:gd name="connsiteY928" fmla="*/ 688766 h 1530350"/>
                    <a:gd name="connsiteX929" fmla="*/ 706307 w 2420099"/>
                    <a:gd name="connsiteY929" fmla="*/ 722364 h 1530350"/>
                    <a:gd name="connsiteX930" fmla="*/ 757929 w 2420099"/>
                    <a:gd name="connsiteY930" fmla="*/ 755964 h 1530350"/>
                    <a:gd name="connsiteX931" fmla="*/ 809558 w 2420099"/>
                    <a:gd name="connsiteY931" fmla="*/ 722363 h 1530350"/>
                    <a:gd name="connsiteX932" fmla="*/ 215330 w 2420099"/>
                    <a:gd name="connsiteY932" fmla="*/ 688766 h 1530350"/>
                    <a:gd name="connsiteX933" fmla="*/ 163704 w 2420099"/>
                    <a:gd name="connsiteY933" fmla="*/ 722364 h 1530350"/>
                    <a:gd name="connsiteX934" fmla="*/ 215330 w 2420099"/>
                    <a:gd name="connsiteY934" fmla="*/ 755964 h 1530350"/>
                    <a:gd name="connsiteX935" fmla="*/ 266956 w 2420099"/>
                    <a:gd name="connsiteY935" fmla="*/ 722365 h 1530350"/>
                    <a:gd name="connsiteX936" fmla="*/ 486631 w 2420099"/>
                    <a:gd name="connsiteY936" fmla="*/ 688765 h 1530350"/>
                    <a:gd name="connsiteX937" fmla="*/ 435005 w 2420099"/>
                    <a:gd name="connsiteY937" fmla="*/ 722364 h 1530350"/>
                    <a:gd name="connsiteX938" fmla="*/ 486633 w 2420099"/>
                    <a:gd name="connsiteY938" fmla="*/ 755963 h 1530350"/>
                    <a:gd name="connsiteX939" fmla="*/ 538257 w 2420099"/>
                    <a:gd name="connsiteY939" fmla="*/ 722364 h 1530350"/>
                    <a:gd name="connsiteX940" fmla="*/ 1029234 w 2420099"/>
                    <a:gd name="connsiteY940" fmla="*/ 688765 h 1530350"/>
                    <a:gd name="connsiteX941" fmla="*/ 977606 w 2420099"/>
                    <a:gd name="connsiteY941" fmla="*/ 722363 h 1530350"/>
                    <a:gd name="connsiteX942" fmla="*/ 1029234 w 2420099"/>
                    <a:gd name="connsiteY942" fmla="*/ 755963 h 1530350"/>
                    <a:gd name="connsiteX943" fmla="*/ 1080862 w 2420099"/>
                    <a:gd name="connsiteY943" fmla="*/ 722362 h 1530350"/>
                    <a:gd name="connsiteX944" fmla="*/ 622282 w 2420099"/>
                    <a:gd name="connsiteY944" fmla="*/ 688765 h 1530350"/>
                    <a:gd name="connsiteX945" fmla="*/ 570655 w 2420099"/>
                    <a:gd name="connsiteY945" fmla="*/ 722365 h 1530350"/>
                    <a:gd name="connsiteX946" fmla="*/ 622282 w 2420099"/>
                    <a:gd name="connsiteY946" fmla="*/ 755965 h 1530350"/>
                    <a:gd name="connsiteX947" fmla="*/ 673911 w 2420099"/>
                    <a:gd name="connsiteY947" fmla="*/ 722364 h 1530350"/>
                    <a:gd name="connsiteX948" fmla="*/ 79680 w 2420099"/>
                    <a:gd name="connsiteY948" fmla="*/ 688764 h 1530350"/>
                    <a:gd name="connsiteX949" fmla="*/ 28051 w 2420099"/>
                    <a:gd name="connsiteY949" fmla="*/ 722364 h 1530350"/>
                    <a:gd name="connsiteX950" fmla="*/ 79679 w 2420099"/>
                    <a:gd name="connsiteY950" fmla="*/ 755965 h 1530350"/>
                    <a:gd name="connsiteX951" fmla="*/ 131307 w 2420099"/>
                    <a:gd name="connsiteY951" fmla="*/ 722364 h 1530350"/>
                    <a:gd name="connsiteX952" fmla="*/ 1300529 w 2420099"/>
                    <a:gd name="connsiteY952" fmla="*/ 688764 h 1530350"/>
                    <a:gd name="connsiteX953" fmla="*/ 1248902 w 2420099"/>
                    <a:gd name="connsiteY953" fmla="*/ 722363 h 1530350"/>
                    <a:gd name="connsiteX954" fmla="*/ 1300527 w 2420099"/>
                    <a:gd name="connsiteY954" fmla="*/ 755961 h 1530350"/>
                    <a:gd name="connsiteX955" fmla="*/ 1352154 w 2420099"/>
                    <a:gd name="connsiteY955" fmla="*/ 722362 h 1530350"/>
                    <a:gd name="connsiteX956" fmla="*/ 1164877 w 2420099"/>
                    <a:gd name="connsiteY956" fmla="*/ 688764 h 1530350"/>
                    <a:gd name="connsiteX957" fmla="*/ 1113252 w 2420099"/>
                    <a:gd name="connsiteY957" fmla="*/ 722363 h 1530350"/>
                    <a:gd name="connsiteX958" fmla="*/ 1164879 w 2420099"/>
                    <a:gd name="connsiteY958" fmla="*/ 755964 h 1530350"/>
                    <a:gd name="connsiteX959" fmla="*/ 1216505 w 2420099"/>
                    <a:gd name="connsiteY959" fmla="*/ 722363 h 1530350"/>
                    <a:gd name="connsiteX960" fmla="*/ 893578 w 2420099"/>
                    <a:gd name="connsiteY960" fmla="*/ 688764 h 1530350"/>
                    <a:gd name="connsiteX961" fmla="*/ 841954 w 2420099"/>
                    <a:gd name="connsiteY961" fmla="*/ 722363 h 1530350"/>
                    <a:gd name="connsiteX962" fmla="*/ 893580 w 2420099"/>
                    <a:gd name="connsiteY962" fmla="*/ 755964 h 1530350"/>
                    <a:gd name="connsiteX963" fmla="*/ 945208 w 2420099"/>
                    <a:gd name="connsiteY963" fmla="*/ 722363 h 1530350"/>
                    <a:gd name="connsiteX964" fmla="*/ 350982 w 2420099"/>
                    <a:gd name="connsiteY964" fmla="*/ 688764 h 1530350"/>
                    <a:gd name="connsiteX965" fmla="*/ 299352 w 2420099"/>
                    <a:gd name="connsiteY965" fmla="*/ 722364 h 1530350"/>
                    <a:gd name="connsiteX966" fmla="*/ 350979 w 2420099"/>
                    <a:gd name="connsiteY966" fmla="*/ 755965 h 1530350"/>
                    <a:gd name="connsiteX967" fmla="*/ 402609 w 2420099"/>
                    <a:gd name="connsiteY967" fmla="*/ 722364 h 1530350"/>
                    <a:gd name="connsiteX968" fmla="*/ 2114433 w 2420099"/>
                    <a:gd name="connsiteY968" fmla="*/ 688763 h 1530350"/>
                    <a:gd name="connsiteX969" fmla="*/ 2062805 w 2420099"/>
                    <a:gd name="connsiteY969" fmla="*/ 722362 h 1530350"/>
                    <a:gd name="connsiteX970" fmla="*/ 2114432 w 2420099"/>
                    <a:gd name="connsiteY970" fmla="*/ 755961 h 1530350"/>
                    <a:gd name="connsiteX971" fmla="*/ 2166059 w 2420099"/>
                    <a:gd name="connsiteY971" fmla="*/ 722362 h 1530350"/>
                    <a:gd name="connsiteX972" fmla="*/ 1843132 w 2420099"/>
                    <a:gd name="connsiteY972" fmla="*/ 688763 h 1530350"/>
                    <a:gd name="connsiteX973" fmla="*/ 1791505 w 2420099"/>
                    <a:gd name="connsiteY973" fmla="*/ 722363 h 1530350"/>
                    <a:gd name="connsiteX974" fmla="*/ 1843130 w 2420099"/>
                    <a:gd name="connsiteY974" fmla="*/ 755961 h 1530350"/>
                    <a:gd name="connsiteX975" fmla="*/ 1894758 w 2420099"/>
                    <a:gd name="connsiteY975" fmla="*/ 722362 h 1530350"/>
                    <a:gd name="connsiteX976" fmla="*/ 1571830 w 2420099"/>
                    <a:gd name="connsiteY976" fmla="*/ 688763 h 1530350"/>
                    <a:gd name="connsiteX977" fmla="*/ 1520203 w 2420099"/>
                    <a:gd name="connsiteY977" fmla="*/ 722363 h 1530350"/>
                    <a:gd name="connsiteX978" fmla="*/ 1571830 w 2420099"/>
                    <a:gd name="connsiteY978" fmla="*/ 755963 h 1530350"/>
                    <a:gd name="connsiteX979" fmla="*/ 1623456 w 2420099"/>
                    <a:gd name="connsiteY979" fmla="*/ 722363 h 1530350"/>
                    <a:gd name="connsiteX980" fmla="*/ 1436179 w 2420099"/>
                    <a:gd name="connsiteY980" fmla="*/ 688763 h 1530350"/>
                    <a:gd name="connsiteX981" fmla="*/ 1384552 w 2420099"/>
                    <a:gd name="connsiteY981" fmla="*/ 722362 h 1530350"/>
                    <a:gd name="connsiteX982" fmla="*/ 1436179 w 2420099"/>
                    <a:gd name="connsiteY982" fmla="*/ 755962 h 1530350"/>
                    <a:gd name="connsiteX983" fmla="*/ 1487806 w 2420099"/>
                    <a:gd name="connsiteY983" fmla="*/ 722363 h 1530350"/>
                    <a:gd name="connsiteX984" fmla="*/ 2250083 w 2420099"/>
                    <a:gd name="connsiteY984" fmla="*/ 688763 h 1530350"/>
                    <a:gd name="connsiteX985" fmla="*/ 2198456 w 2420099"/>
                    <a:gd name="connsiteY985" fmla="*/ 722362 h 1530350"/>
                    <a:gd name="connsiteX986" fmla="*/ 2250082 w 2420099"/>
                    <a:gd name="connsiteY986" fmla="*/ 755961 h 1530350"/>
                    <a:gd name="connsiteX987" fmla="*/ 2301709 w 2420099"/>
                    <a:gd name="connsiteY987" fmla="*/ 722362 h 1530350"/>
                    <a:gd name="connsiteX988" fmla="*/ 1978782 w 2420099"/>
                    <a:gd name="connsiteY988" fmla="*/ 688763 h 1530350"/>
                    <a:gd name="connsiteX989" fmla="*/ 1927154 w 2420099"/>
                    <a:gd name="connsiteY989" fmla="*/ 722362 h 1530350"/>
                    <a:gd name="connsiteX990" fmla="*/ 1978783 w 2420099"/>
                    <a:gd name="connsiteY990" fmla="*/ 755963 h 1530350"/>
                    <a:gd name="connsiteX991" fmla="*/ 2030409 w 2420099"/>
                    <a:gd name="connsiteY991" fmla="*/ 722363 h 1530350"/>
                    <a:gd name="connsiteX992" fmla="*/ 1707480 w 2420099"/>
                    <a:gd name="connsiteY992" fmla="*/ 688763 h 1530350"/>
                    <a:gd name="connsiteX993" fmla="*/ 1655853 w 2420099"/>
                    <a:gd name="connsiteY993" fmla="*/ 722362 h 1530350"/>
                    <a:gd name="connsiteX994" fmla="*/ 1707480 w 2420099"/>
                    <a:gd name="connsiteY994" fmla="*/ 755963 h 1530350"/>
                    <a:gd name="connsiteX995" fmla="*/ 1759108 w 2420099"/>
                    <a:gd name="connsiteY995" fmla="*/ 722363 h 1530350"/>
                    <a:gd name="connsiteX996" fmla="*/ 418806 w 2420099"/>
                    <a:gd name="connsiteY996" fmla="*/ 644624 h 1530350"/>
                    <a:gd name="connsiteX997" fmla="*/ 367181 w 2420099"/>
                    <a:gd name="connsiteY997" fmla="*/ 678223 h 1530350"/>
                    <a:gd name="connsiteX998" fmla="*/ 418809 w 2420099"/>
                    <a:gd name="connsiteY998" fmla="*/ 711822 h 1530350"/>
                    <a:gd name="connsiteX999" fmla="*/ 470434 w 2420099"/>
                    <a:gd name="connsiteY999" fmla="*/ 678224 h 1530350"/>
                    <a:gd name="connsiteX1000" fmla="*/ 825759 w 2420099"/>
                    <a:gd name="connsiteY1000" fmla="*/ 644623 h 1530350"/>
                    <a:gd name="connsiteX1001" fmla="*/ 774129 w 2420099"/>
                    <a:gd name="connsiteY1001" fmla="*/ 678224 h 1530350"/>
                    <a:gd name="connsiteX1002" fmla="*/ 825754 w 2420099"/>
                    <a:gd name="connsiteY1002" fmla="*/ 711822 h 1530350"/>
                    <a:gd name="connsiteX1003" fmla="*/ 877384 w 2420099"/>
                    <a:gd name="connsiteY1003" fmla="*/ 678223 h 1530350"/>
                    <a:gd name="connsiteX1004" fmla="*/ 690105 w 2420099"/>
                    <a:gd name="connsiteY1004" fmla="*/ 644623 h 1530350"/>
                    <a:gd name="connsiteX1005" fmla="*/ 638480 w 2420099"/>
                    <a:gd name="connsiteY1005" fmla="*/ 678223 h 1530350"/>
                    <a:gd name="connsiteX1006" fmla="*/ 690106 w 2420099"/>
                    <a:gd name="connsiteY1006" fmla="*/ 711822 h 1530350"/>
                    <a:gd name="connsiteX1007" fmla="*/ 741735 w 2420099"/>
                    <a:gd name="connsiteY1007" fmla="*/ 678223 h 1530350"/>
                    <a:gd name="connsiteX1008" fmla="*/ 554460 w 2420099"/>
                    <a:gd name="connsiteY1008" fmla="*/ 644623 h 1530350"/>
                    <a:gd name="connsiteX1009" fmla="*/ 502829 w 2420099"/>
                    <a:gd name="connsiteY1009" fmla="*/ 678224 h 1530350"/>
                    <a:gd name="connsiteX1010" fmla="*/ 554459 w 2420099"/>
                    <a:gd name="connsiteY1010" fmla="*/ 711822 h 1530350"/>
                    <a:gd name="connsiteX1011" fmla="*/ 606084 w 2420099"/>
                    <a:gd name="connsiteY1011" fmla="*/ 678223 h 1530350"/>
                    <a:gd name="connsiteX1012" fmla="*/ 283156 w 2420099"/>
                    <a:gd name="connsiteY1012" fmla="*/ 644623 h 1530350"/>
                    <a:gd name="connsiteX1013" fmla="*/ 231530 w 2420099"/>
                    <a:gd name="connsiteY1013" fmla="*/ 678224 h 1530350"/>
                    <a:gd name="connsiteX1014" fmla="*/ 283153 w 2420099"/>
                    <a:gd name="connsiteY1014" fmla="*/ 711823 h 1530350"/>
                    <a:gd name="connsiteX1015" fmla="*/ 334786 w 2420099"/>
                    <a:gd name="connsiteY1015" fmla="*/ 678223 h 1530350"/>
                    <a:gd name="connsiteX1016" fmla="*/ 147505 w 2420099"/>
                    <a:gd name="connsiteY1016" fmla="*/ 644623 h 1530350"/>
                    <a:gd name="connsiteX1017" fmla="*/ 95878 w 2420099"/>
                    <a:gd name="connsiteY1017" fmla="*/ 678223 h 1530350"/>
                    <a:gd name="connsiteX1018" fmla="*/ 147507 w 2420099"/>
                    <a:gd name="connsiteY1018" fmla="*/ 711822 h 1530350"/>
                    <a:gd name="connsiteX1019" fmla="*/ 199131 w 2420099"/>
                    <a:gd name="connsiteY1019" fmla="*/ 678224 h 1530350"/>
                    <a:gd name="connsiteX1020" fmla="*/ 1368355 w 2420099"/>
                    <a:gd name="connsiteY1020" fmla="*/ 644623 h 1530350"/>
                    <a:gd name="connsiteX1021" fmla="*/ 1316727 w 2420099"/>
                    <a:gd name="connsiteY1021" fmla="*/ 678222 h 1530350"/>
                    <a:gd name="connsiteX1022" fmla="*/ 1368353 w 2420099"/>
                    <a:gd name="connsiteY1022" fmla="*/ 711821 h 1530350"/>
                    <a:gd name="connsiteX1023" fmla="*/ 1419980 w 2420099"/>
                    <a:gd name="connsiteY1023" fmla="*/ 678221 h 1530350"/>
                    <a:gd name="connsiteX1024" fmla="*/ 1097059 w 2420099"/>
                    <a:gd name="connsiteY1024" fmla="*/ 644623 h 1530350"/>
                    <a:gd name="connsiteX1025" fmla="*/ 1045435 w 2420099"/>
                    <a:gd name="connsiteY1025" fmla="*/ 678223 h 1530350"/>
                    <a:gd name="connsiteX1026" fmla="*/ 1097057 w 2420099"/>
                    <a:gd name="connsiteY1026" fmla="*/ 711821 h 1530350"/>
                    <a:gd name="connsiteX1027" fmla="*/ 1148678 w 2420099"/>
                    <a:gd name="connsiteY1027" fmla="*/ 678221 h 1530350"/>
                    <a:gd name="connsiteX1028" fmla="*/ 961405 w 2420099"/>
                    <a:gd name="connsiteY1028" fmla="*/ 644623 h 1530350"/>
                    <a:gd name="connsiteX1029" fmla="*/ 909777 w 2420099"/>
                    <a:gd name="connsiteY1029" fmla="*/ 678223 h 1530350"/>
                    <a:gd name="connsiteX1030" fmla="*/ 961407 w 2420099"/>
                    <a:gd name="connsiteY1030" fmla="*/ 711821 h 1530350"/>
                    <a:gd name="connsiteX1031" fmla="*/ 1013036 w 2420099"/>
                    <a:gd name="connsiteY1031" fmla="*/ 678223 h 1530350"/>
                    <a:gd name="connsiteX1032" fmla="*/ 2182258 w 2420099"/>
                    <a:gd name="connsiteY1032" fmla="*/ 644622 h 1530350"/>
                    <a:gd name="connsiteX1033" fmla="*/ 2130631 w 2420099"/>
                    <a:gd name="connsiteY1033" fmla="*/ 678221 h 1530350"/>
                    <a:gd name="connsiteX1034" fmla="*/ 2182257 w 2420099"/>
                    <a:gd name="connsiteY1034" fmla="*/ 711820 h 1530350"/>
                    <a:gd name="connsiteX1035" fmla="*/ 2233885 w 2420099"/>
                    <a:gd name="connsiteY1035" fmla="*/ 678221 h 1530350"/>
                    <a:gd name="connsiteX1036" fmla="*/ 1504004 w 2420099"/>
                    <a:gd name="connsiteY1036" fmla="*/ 644622 h 1530350"/>
                    <a:gd name="connsiteX1037" fmla="*/ 1452377 w 2420099"/>
                    <a:gd name="connsiteY1037" fmla="*/ 678221 h 1530350"/>
                    <a:gd name="connsiteX1038" fmla="*/ 1504004 w 2420099"/>
                    <a:gd name="connsiteY1038" fmla="*/ 711821 h 1530350"/>
                    <a:gd name="connsiteX1039" fmla="*/ 1555632 w 2420099"/>
                    <a:gd name="connsiteY1039" fmla="*/ 678221 h 1530350"/>
                    <a:gd name="connsiteX1040" fmla="*/ 2317909 w 2420099"/>
                    <a:gd name="connsiteY1040" fmla="*/ 644622 h 1530350"/>
                    <a:gd name="connsiteX1041" fmla="*/ 2266281 w 2420099"/>
                    <a:gd name="connsiteY1041" fmla="*/ 678221 h 1530350"/>
                    <a:gd name="connsiteX1042" fmla="*/ 2317908 w 2420099"/>
                    <a:gd name="connsiteY1042" fmla="*/ 711819 h 1530350"/>
                    <a:gd name="connsiteX1043" fmla="*/ 2369535 w 2420099"/>
                    <a:gd name="connsiteY1043" fmla="*/ 678221 h 1530350"/>
                    <a:gd name="connsiteX1044" fmla="*/ 2046608 w 2420099"/>
                    <a:gd name="connsiteY1044" fmla="*/ 644622 h 1530350"/>
                    <a:gd name="connsiteX1045" fmla="*/ 1994980 w 2420099"/>
                    <a:gd name="connsiteY1045" fmla="*/ 678221 h 1530350"/>
                    <a:gd name="connsiteX1046" fmla="*/ 2046608 w 2420099"/>
                    <a:gd name="connsiteY1046" fmla="*/ 711821 h 1530350"/>
                    <a:gd name="connsiteX1047" fmla="*/ 2098235 w 2420099"/>
                    <a:gd name="connsiteY1047" fmla="*/ 678221 h 1530350"/>
                    <a:gd name="connsiteX1048" fmla="*/ 1910956 w 2420099"/>
                    <a:gd name="connsiteY1048" fmla="*/ 644622 h 1530350"/>
                    <a:gd name="connsiteX1049" fmla="*/ 1859330 w 2420099"/>
                    <a:gd name="connsiteY1049" fmla="*/ 678221 h 1530350"/>
                    <a:gd name="connsiteX1050" fmla="*/ 1910956 w 2420099"/>
                    <a:gd name="connsiteY1050" fmla="*/ 711821 h 1530350"/>
                    <a:gd name="connsiteX1051" fmla="*/ 1962583 w 2420099"/>
                    <a:gd name="connsiteY1051" fmla="*/ 678221 h 1530350"/>
                    <a:gd name="connsiteX1052" fmla="*/ 1775306 w 2420099"/>
                    <a:gd name="connsiteY1052" fmla="*/ 644622 h 1530350"/>
                    <a:gd name="connsiteX1053" fmla="*/ 1723678 w 2420099"/>
                    <a:gd name="connsiteY1053" fmla="*/ 678221 h 1530350"/>
                    <a:gd name="connsiteX1054" fmla="*/ 1775306 w 2420099"/>
                    <a:gd name="connsiteY1054" fmla="*/ 711820 h 1530350"/>
                    <a:gd name="connsiteX1055" fmla="*/ 1826934 w 2420099"/>
                    <a:gd name="connsiteY1055" fmla="*/ 678221 h 1530350"/>
                    <a:gd name="connsiteX1056" fmla="*/ 1639656 w 2420099"/>
                    <a:gd name="connsiteY1056" fmla="*/ 644622 h 1530350"/>
                    <a:gd name="connsiteX1057" fmla="*/ 1588029 w 2420099"/>
                    <a:gd name="connsiteY1057" fmla="*/ 678221 h 1530350"/>
                    <a:gd name="connsiteX1058" fmla="*/ 1639655 w 2420099"/>
                    <a:gd name="connsiteY1058" fmla="*/ 711821 h 1530350"/>
                    <a:gd name="connsiteX1059" fmla="*/ 1691282 w 2420099"/>
                    <a:gd name="connsiteY1059" fmla="*/ 678221 h 1530350"/>
                    <a:gd name="connsiteX1060" fmla="*/ 1232703 w 2420099"/>
                    <a:gd name="connsiteY1060" fmla="*/ 644622 h 1530350"/>
                    <a:gd name="connsiteX1061" fmla="*/ 1181075 w 2420099"/>
                    <a:gd name="connsiteY1061" fmla="*/ 678222 h 1530350"/>
                    <a:gd name="connsiteX1062" fmla="*/ 1232704 w 2420099"/>
                    <a:gd name="connsiteY1062" fmla="*/ 711822 h 1530350"/>
                    <a:gd name="connsiteX1063" fmla="*/ 1284331 w 2420099"/>
                    <a:gd name="connsiteY1063" fmla="*/ 678223 h 1530350"/>
                    <a:gd name="connsiteX1064" fmla="*/ 350979 w 2420099"/>
                    <a:gd name="connsiteY1064" fmla="*/ 600483 h 1530350"/>
                    <a:gd name="connsiteX1065" fmla="*/ 299352 w 2420099"/>
                    <a:gd name="connsiteY1065" fmla="*/ 634082 h 1530350"/>
                    <a:gd name="connsiteX1066" fmla="*/ 350981 w 2420099"/>
                    <a:gd name="connsiteY1066" fmla="*/ 667681 h 1530350"/>
                    <a:gd name="connsiteX1067" fmla="*/ 402605 w 2420099"/>
                    <a:gd name="connsiteY1067" fmla="*/ 634082 h 1530350"/>
                    <a:gd name="connsiteX1068" fmla="*/ 1164879 w 2420099"/>
                    <a:gd name="connsiteY1068" fmla="*/ 600482 h 1530350"/>
                    <a:gd name="connsiteX1069" fmla="*/ 1113251 w 2420099"/>
                    <a:gd name="connsiteY1069" fmla="*/ 634081 h 1530350"/>
                    <a:gd name="connsiteX1070" fmla="*/ 1164877 w 2420099"/>
                    <a:gd name="connsiteY1070" fmla="*/ 667679 h 1530350"/>
                    <a:gd name="connsiteX1071" fmla="*/ 1216504 w 2420099"/>
                    <a:gd name="connsiteY1071" fmla="*/ 634080 h 1530350"/>
                    <a:gd name="connsiteX1072" fmla="*/ 893580 w 2420099"/>
                    <a:gd name="connsiteY1072" fmla="*/ 600482 h 1530350"/>
                    <a:gd name="connsiteX1073" fmla="*/ 841957 w 2420099"/>
                    <a:gd name="connsiteY1073" fmla="*/ 634081 h 1530350"/>
                    <a:gd name="connsiteX1074" fmla="*/ 893577 w 2420099"/>
                    <a:gd name="connsiteY1074" fmla="*/ 667680 h 1530350"/>
                    <a:gd name="connsiteX1075" fmla="*/ 945208 w 2420099"/>
                    <a:gd name="connsiteY1075" fmla="*/ 634081 h 1530350"/>
                    <a:gd name="connsiteX1076" fmla="*/ 757932 w 2420099"/>
                    <a:gd name="connsiteY1076" fmla="*/ 600482 h 1530350"/>
                    <a:gd name="connsiteX1077" fmla="*/ 706307 w 2420099"/>
                    <a:gd name="connsiteY1077" fmla="*/ 634081 h 1530350"/>
                    <a:gd name="connsiteX1078" fmla="*/ 757933 w 2420099"/>
                    <a:gd name="connsiteY1078" fmla="*/ 667681 h 1530350"/>
                    <a:gd name="connsiteX1079" fmla="*/ 809561 w 2420099"/>
                    <a:gd name="connsiteY1079" fmla="*/ 634082 h 1530350"/>
                    <a:gd name="connsiteX1080" fmla="*/ 622282 w 2420099"/>
                    <a:gd name="connsiteY1080" fmla="*/ 600482 h 1530350"/>
                    <a:gd name="connsiteX1081" fmla="*/ 570655 w 2420099"/>
                    <a:gd name="connsiteY1081" fmla="*/ 634082 h 1530350"/>
                    <a:gd name="connsiteX1082" fmla="*/ 622282 w 2420099"/>
                    <a:gd name="connsiteY1082" fmla="*/ 667680 h 1530350"/>
                    <a:gd name="connsiteX1083" fmla="*/ 673909 w 2420099"/>
                    <a:gd name="connsiteY1083" fmla="*/ 634081 h 1530350"/>
                    <a:gd name="connsiteX1084" fmla="*/ 486633 w 2420099"/>
                    <a:gd name="connsiteY1084" fmla="*/ 600482 h 1530350"/>
                    <a:gd name="connsiteX1085" fmla="*/ 435005 w 2420099"/>
                    <a:gd name="connsiteY1085" fmla="*/ 634082 h 1530350"/>
                    <a:gd name="connsiteX1086" fmla="*/ 486631 w 2420099"/>
                    <a:gd name="connsiteY1086" fmla="*/ 667681 h 1530350"/>
                    <a:gd name="connsiteX1087" fmla="*/ 538259 w 2420099"/>
                    <a:gd name="connsiteY1087" fmla="*/ 634082 h 1530350"/>
                    <a:gd name="connsiteX1088" fmla="*/ 215330 w 2420099"/>
                    <a:gd name="connsiteY1088" fmla="*/ 600482 h 1530350"/>
                    <a:gd name="connsiteX1089" fmla="*/ 163702 w 2420099"/>
                    <a:gd name="connsiteY1089" fmla="*/ 634082 h 1530350"/>
                    <a:gd name="connsiteX1090" fmla="*/ 215330 w 2420099"/>
                    <a:gd name="connsiteY1090" fmla="*/ 667681 h 1530350"/>
                    <a:gd name="connsiteX1091" fmla="*/ 266958 w 2420099"/>
                    <a:gd name="connsiteY1091" fmla="*/ 634081 h 1530350"/>
                    <a:gd name="connsiteX1092" fmla="*/ 79679 w 2420099"/>
                    <a:gd name="connsiteY1092" fmla="*/ 600482 h 1530350"/>
                    <a:gd name="connsiteX1093" fmla="*/ 28054 w 2420099"/>
                    <a:gd name="connsiteY1093" fmla="*/ 634082 h 1530350"/>
                    <a:gd name="connsiteX1094" fmla="*/ 79680 w 2420099"/>
                    <a:gd name="connsiteY1094" fmla="*/ 667680 h 1530350"/>
                    <a:gd name="connsiteX1095" fmla="*/ 131307 w 2420099"/>
                    <a:gd name="connsiteY1095" fmla="*/ 634082 h 1530350"/>
                    <a:gd name="connsiteX1096" fmla="*/ 1436180 w 2420099"/>
                    <a:gd name="connsiteY1096" fmla="*/ 600481 h 1530350"/>
                    <a:gd name="connsiteX1097" fmla="*/ 1384553 w 2420099"/>
                    <a:gd name="connsiteY1097" fmla="*/ 634081 h 1530350"/>
                    <a:gd name="connsiteX1098" fmla="*/ 1436178 w 2420099"/>
                    <a:gd name="connsiteY1098" fmla="*/ 667679 h 1530350"/>
                    <a:gd name="connsiteX1099" fmla="*/ 1487806 w 2420099"/>
                    <a:gd name="connsiteY1099" fmla="*/ 634080 h 1530350"/>
                    <a:gd name="connsiteX1100" fmla="*/ 1300528 w 2420099"/>
                    <a:gd name="connsiteY1100" fmla="*/ 600481 h 1530350"/>
                    <a:gd name="connsiteX1101" fmla="*/ 1248902 w 2420099"/>
                    <a:gd name="connsiteY1101" fmla="*/ 634081 h 1530350"/>
                    <a:gd name="connsiteX1102" fmla="*/ 1300530 w 2420099"/>
                    <a:gd name="connsiteY1102" fmla="*/ 667680 h 1530350"/>
                    <a:gd name="connsiteX1103" fmla="*/ 1352156 w 2420099"/>
                    <a:gd name="connsiteY1103" fmla="*/ 634081 h 1530350"/>
                    <a:gd name="connsiteX1104" fmla="*/ 1029234 w 2420099"/>
                    <a:gd name="connsiteY1104" fmla="*/ 600481 h 1530350"/>
                    <a:gd name="connsiteX1105" fmla="*/ 977606 w 2420099"/>
                    <a:gd name="connsiteY1105" fmla="*/ 634080 h 1530350"/>
                    <a:gd name="connsiteX1106" fmla="*/ 1029234 w 2420099"/>
                    <a:gd name="connsiteY1106" fmla="*/ 667681 h 1530350"/>
                    <a:gd name="connsiteX1107" fmla="*/ 1080866 w 2420099"/>
                    <a:gd name="connsiteY1107" fmla="*/ 634082 h 1530350"/>
                    <a:gd name="connsiteX1108" fmla="*/ 2250085 w 2420099"/>
                    <a:gd name="connsiteY1108" fmla="*/ 600481 h 1530350"/>
                    <a:gd name="connsiteX1109" fmla="*/ 2198457 w 2420099"/>
                    <a:gd name="connsiteY1109" fmla="*/ 634080 h 1530350"/>
                    <a:gd name="connsiteX1110" fmla="*/ 2250083 w 2420099"/>
                    <a:gd name="connsiteY1110" fmla="*/ 667679 h 1530350"/>
                    <a:gd name="connsiteX1111" fmla="*/ 2301709 w 2420099"/>
                    <a:gd name="connsiteY1111" fmla="*/ 634079 h 1530350"/>
                    <a:gd name="connsiteX1112" fmla="*/ 2114433 w 2420099"/>
                    <a:gd name="connsiteY1112" fmla="*/ 600481 h 1530350"/>
                    <a:gd name="connsiteX1113" fmla="*/ 2062806 w 2420099"/>
                    <a:gd name="connsiteY1113" fmla="*/ 634079 h 1530350"/>
                    <a:gd name="connsiteX1114" fmla="*/ 2114433 w 2420099"/>
                    <a:gd name="connsiteY1114" fmla="*/ 667679 h 1530350"/>
                    <a:gd name="connsiteX1115" fmla="*/ 2166060 w 2420099"/>
                    <a:gd name="connsiteY1115" fmla="*/ 634080 h 1530350"/>
                    <a:gd name="connsiteX1116" fmla="*/ 1978783 w 2420099"/>
                    <a:gd name="connsiteY1116" fmla="*/ 600481 h 1530350"/>
                    <a:gd name="connsiteX1117" fmla="*/ 1927155 w 2420099"/>
                    <a:gd name="connsiteY1117" fmla="*/ 634080 h 1530350"/>
                    <a:gd name="connsiteX1118" fmla="*/ 1978782 w 2420099"/>
                    <a:gd name="connsiteY1118" fmla="*/ 667679 h 1530350"/>
                    <a:gd name="connsiteX1119" fmla="*/ 2030409 w 2420099"/>
                    <a:gd name="connsiteY1119" fmla="*/ 634079 h 1530350"/>
                    <a:gd name="connsiteX1120" fmla="*/ 1843130 w 2420099"/>
                    <a:gd name="connsiteY1120" fmla="*/ 600481 h 1530350"/>
                    <a:gd name="connsiteX1121" fmla="*/ 1791504 w 2420099"/>
                    <a:gd name="connsiteY1121" fmla="*/ 634079 h 1530350"/>
                    <a:gd name="connsiteX1122" fmla="*/ 1843131 w 2420099"/>
                    <a:gd name="connsiteY1122" fmla="*/ 667679 h 1530350"/>
                    <a:gd name="connsiteX1123" fmla="*/ 1894758 w 2420099"/>
                    <a:gd name="connsiteY1123" fmla="*/ 634080 h 1530350"/>
                    <a:gd name="connsiteX1124" fmla="*/ 1707482 w 2420099"/>
                    <a:gd name="connsiteY1124" fmla="*/ 600481 h 1530350"/>
                    <a:gd name="connsiteX1125" fmla="*/ 1655854 w 2420099"/>
                    <a:gd name="connsiteY1125" fmla="*/ 634080 h 1530350"/>
                    <a:gd name="connsiteX1126" fmla="*/ 1707480 w 2420099"/>
                    <a:gd name="connsiteY1126" fmla="*/ 667679 h 1530350"/>
                    <a:gd name="connsiteX1127" fmla="*/ 1759107 w 2420099"/>
                    <a:gd name="connsiteY1127" fmla="*/ 634079 h 1530350"/>
                    <a:gd name="connsiteX1128" fmla="*/ 1571830 w 2420099"/>
                    <a:gd name="connsiteY1128" fmla="*/ 600481 h 1530350"/>
                    <a:gd name="connsiteX1129" fmla="*/ 1520204 w 2420099"/>
                    <a:gd name="connsiteY1129" fmla="*/ 634080 h 1530350"/>
                    <a:gd name="connsiteX1130" fmla="*/ 1571830 w 2420099"/>
                    <a:gd name="connsiteY1130" fmla="*/ 667679 h 1530350"/>
                    <a:gd name="connsiteX1131" fmla="*/ 1623457 w 2420099"/>
                    <a:gd name="connsiteY1131" fmla="*/ 634080 h 1530350"/>
                    <a:gd name="connsiteX1132" fmla="*/ 961405 w 2420099"/>
                    <a:gd name="connsiteY1132" fmla="*/ 556341 h 1530350"/>
                    <a:gd name="connsiteX1133" fmla="*/ 909777 w 2420099"/>
                    <a:gd name="connsiteY1133" fmla="*/ 589940 h 1530350"/>
                    <a:gd name="connsiteX1134" fmla="*/ 961407 w 2420099"/>
                    <a:gd name="connsiteY1134" fmla="*/ 623539 h 1530350"/>
                    <a:gd name="connsiteX1135" fmla="*/ 1013036 w 2420099"/>
                    <a:gd name="connsiteY1135" fmla="*/ 589939 h 1530350"/>
                    <a:gd name="connsiteX1136" fmla="*/ 690109 w 2420099"/>
                    <a:gd name="connsiteY1136" fmla="*/ 556341 h 1530350"/>
                    <a:gd name="connsiteX1137" fmla="*/ 638480 w 2420099"/>
                    <a:gd name="connsiteY1137" fmla="*/ 589941 h 1530350"/>
                    <a:gd name="connsiteX1138" fmla="*/ 690105 w 2420099"/>
                    <a:gd name="connsiteY1138" fmla="*/ 623539 h 1530350"/>
                    <a:gd name="connsiteX1139" fmla="*/ 741734 w 2420099"/>
                    <a:gd name="connsiteY1139" fmla="*/ 589940 h 1530350"/>
                    <a:gd name="connsiteX1140" fmla="*/ 554460 w 2420099"/>
                    <a:gd name="connsiteY1140" fmla="*/ 556341 h 1530350"/>
                    <a:gd name="connsiteX1141" fmla="*/ 502832 w 2420099"/>
                    <a:gd name="connsiteY1141" fmla="*/ 589940 h 1530350"/>
                    <a:gd name="connsiteX1142" fmla="*/ 554459 w 2420099"/>
                    <a:gd name="connsiteY1142" fmla="*/ 623539 h 1530350"/>
                    <a:gd name="connsiteX1143" fmla="*/ 606084 w 2420099"/>
                    <a:gd name="connsiteY1143" fmla="*/ 589941 h 1530350"/>
                    <a:gd name="connsiteX1144" fmla="*/ 418807 w 2420099"/>
                    <a:gd name="connsiteY1144" fmla="*/ 556341 h 1530350"/>
                    <a:gd name="connsiteX1145" fmla="*/ 367179 w 2420099"/>
                    <a:gd name="connsiteY1145" fmla="*/ 589940 h 1530350"/>
                    <a:gd name="connsiteX1146" fmla="*/ 418806 w 2420099"/>
                    <a:gd name="connsiteY1146" fmla="*/ 623541 h 1530350"/>
                    <a:gd name="connsiteX1147" fmla="*/ 470434 w 2420099"/>
                    <a:gd name="connsiteY1147" fmla="*/ 589940 h 1530350"/>
                    <a:gd name="connsiteX1148" fmla="*/ 283152 w 2420099"/>
                    <a:gd name="connsiteY1148" fmla="*/ 556341 h 1530350"/>
                    <a:gd name="connsiteX1149" fmla="*/ 231529 w 2420099"/>
                    <a:gd name="connsiteY1149" fmla="*/ 589939 h 1530350"/>
                    <a:gd name="connsiteX1150" fmla="*/ 283156 w 2420099"/>
                    <a:gd name="connsiteY1150" fmla="*/ 623539 h 1530350"/>
                    <a:gd name="connsiteX1151" fmla="*/ 334785 w 2420099"/>
                    <a:gd name="connsiteY1151" fmla="*/ 589941 h 1530350"/>
                    <a:gd name="connsiteX1152" fmla="*/ 1232703 w 2420099"/>
                    <a:gd name="connsiteY1152" fmla="*/ 556341 h 1530350"/>
                    <a:gd name="connsiteX1153" fmla="*/ 1181078 w 2420099"/>
                    <a:gd name="connsiteY1153" fmla="*/ 589940 h 1530350"/>
                    <a:gd name="connsiteX1154" fmla="*/ 1232702 w 2420099"/>
                    <a:gd name="connsiteY1154" fmla="*/ 623538 h 1530350"/>
                    <a:gd name="connsiteX1155" fmla="*/ 1284329 w 2420099"/>
                    <a:gd name="connsiteY1155" fmla="*/ 589939 h 1530350"/>
                    <a:gd name="connsiteX1156" fmla="*/ 1097059 w 2420099"/>
                    <a:gd name="connsiteY1156" fmla="*/ 556341 h 1530350"/>
                    <a:gd name="connsiteX1157" fmla="*/ 1045436 w 2420099"/>
                    <a:gd name="connsiteY1157" fmla="*/ 589939 h 1530350"/>
                    <a:gd name="connsiteX1158" fmla="*/ 1097059 w 2420099"/>
                    <a:gd name="connsiteY1158" fmla="*/ 623539 h 1530350"/>
                    <a:gd name="connsiteX1159" fmla="*/ 1148681 w 2420099"/>
                    <a:gd name="connsiteY1159" fmla="*/ 589940 h 1530350"/>
                    <a:gd name="connsiteX1160" fmla="*/ 825758 w 2420099"/>
                    <a:gd name="connsiteY1160" fmla="*/ 556341 h 1530350"/>
                    <a:gd name="connsiteX1161" fmla="*/ 774129 w 2420099"/>
                    <a:gd name="connsiteY1161" fmla="*/ 589940 h 1530350"/>
                    <a:gd name="connsiteX1162" fmla="*/ 825758 w 2420099"/>
                    <a:gd name="connsiteY1162" fmla="*/ 623539 h 1530350"/>
                    <a:gd name="connsiteX1163" fmla="*/ 877384 w 2420099"/>
                    <a:gd name="connsiteY1163" fmla="*/ 589940 h 1530350"/>
                    <a:gd name="connsiteX1164" fmla="*/ 2317910 w 2420099"/>
                    <a:gd name="connsiteY1164" fmla="*/ 556340 h 1530350"/>
                    <a:gd name="connsiteX1165" fmla="*/ 2266283 w 2420099"/>
                    <a:gd name="connsiteY1165" fmla="*/ 589939 h 1530350"/>
                    <a:gd name="connsiteX1166" fmla="*/ 2317908 w 2420099"/>
                    <a:gd name="connsiteY1166" fmla="*/ 623537 h 1530350"/>
                    <a:gd name="connsiteX1167" fmla="*/ 2369535 w 2420099"/>
                    <a:gd name="connsiteY1167" fmla="*/ 589938 h 1530350"/>
                    <a:gd name="connsiteX1168" fmla="*/ 2046608 w 2420099"/>
                    <a:gd name="connsiteY1168" fmla="*/ 556340 h 1530350"/>
                    <a:gd name="connsiteX1169" fmla="*/ 1994980 w 2420099"/>
                    <a:gd name="connsiteY1169" fmla="*/ 589939 h 1530350"/>
                    <a:gd name="connsiteX1170" fmla="*/ 2046607 w 2420099"/>
                    <a:gd name="connsiteY1170" fmla="*/ 623538 h 1530350"/>
                    <a:gd name="connsiteX1171" fmla="*/ 2098235 w 2420099"/>
                    <a:gd name="connsiteY1171" fmla="*/ 589939 h 1530350"/>
                    <a:gd name="connsiteX1172" fmla="*/ 1775306 w 2420099"/>
                    <a:gd name="connsiteY1172" fmla="*/ 556340 h 1530350"/>
                    <a:gd name="connsiteX1173" fmla="*/ 1723679 w 2420099"/>
                    <a:gd name="connsiteY1173" fmla="*/ 589939 h 1530350"/>
                    <a:gd name="connsiteX1174" fmla="*/ 1775306 w 2420099"/>
                    <a:gd name="connsiteY1174" fmla="*/ 623538 h 1530350"/>
                    <a:gd name="connsiteX1175" fmla="*/ 1826933 w 2420099"/>
                    <a:gd name="connsiteY1175" fmla="*/ 589939 h 1530350"/>
                    <a:gd name="connsiteX1176" fmla="*/ 1504005 w 2420099"/>
                    <a:gd name="connsiteY1176" fmla="*/ 556340 h 1530350"/>
                    <a:gd name="connsiteX1177" fmla="*/ 1452378 w 2420099"/>
                    <a:gd name="connsiteY1177" fmla="*/ 589940 h 1530350"/>
                    <a:gd name="connsiteX1178" fmla="*/ 1504004 w 2420099"/>
                    <a:gd name="connsiteY1178" fmla="*/ 623538 h 1530350"/>
                    <a:gd name="connsiteX1179" fmla="*/ 1555631 w 2420099"/>
                    <a:gd name="connsiteY1179" fmla="*/ 589938 h 1530350"/>
                    <a:gd name="connsiteX1180" fmla="*/ 147507 w 2420099"/>
                    <a:gd name="connsiteY1180" fmla="*/ 556340 h 1530350"/>
                    <a:gd name="connsiteX1181" fmla="*/ 95878 w 2420099"/>
                    <a:gd name="connsiteY1181" fmla="*/ 589941 h 1530350"/>
                    <a:gd name="connsiteX1182" fmla="*/ 147503 w 2420099"/>
                    <a:gd name="connsiteY1182" fmla="*/ 623539 h 1530350"/>
                    <a:gd name="connsiteX1183" fmla="*/ 199131 w 2420099"/>
                    <a:gd name="connsiteY1183" fmla="*/ 589939 h 1530350"/>
                    <a:gd name="connsiteX1184" fmla="*/ 2182258 w 2420099"/>
                    <a:gd name="connsiteY1184" fmla="*/ 556339 h 1530350"/>
                    <a:gd name="connsiteX1185" fmla="*/ 2130630 w 2420099"/>
                    <a:gd name="connsiteY1185" fmla="*/ 589938 h 1530350"/>
                    <a:gd name="connsiteX1186" fmla="*/ 2182258 w 2420099"/>
                    <a:gd name="connsiteY1186" fmla="*/ 623538 h 1530350"/>
                    <a:gd name="connsiteX1187" fmla="*/ 2233887 w 2420099"/>
                    <a:gd name="connsiteY1187" fmla="*/ 589939 h 1530350"/>
                    <a:gd name="connsiteX1188" fmla="*/ 1910956 w 2420099"/>
                    <a:gd name="connsiteY1188" fmla="*/ 556339 h 1530350"/>
                    <a:gd name="connsiteX1189" fmla="*/ 1859328 w 2420099"/>
                    <a:gd name="connsiteY1189" fmla="*/ 589938 h 1530350"/>
                    <a:gd name="connsiteX1190" fmla="*/ 1910956 w 2420099"/>
                    <a:gd name="connsiteY1190" fmla="*/ 623538 h 1530350"/>
                    <a:gd name="connsiteX1191" fmla="*/ 1962584 w 2420099"/>
                    <a:gd name="connsiteY1191" fmla="*/ 589939 h 1530350"/>
                    <a:gd name="connsiteX1192" fmla="*/ 1639655 w 2420099"/>
                    <a:gd name="connsiteY1192" fmla="*/ 556339 h 1530350"/>
                    <a:gd name="connsiteX1193" fmla="*/ 1588028 w 2420099"/>
                    <a:gd name="connsiteY1193" fmla="*/ 589939 h 1530350"/>
                    <a:gd name="connsiteX1194" fmla="*/ 1639655 w 2420099"/>
                    <a:gd name="connsiteY1194" fmla="*/ 623538 h 1530350"/>
                    <a:gd name="connsiteX1195" fmla="*/ 1691282 w 2420099"/>
                    <a:gd name="connsiteY1195" fmla="*/ 589939 h 1530350"/>
                    <a:gd name="connsiteX1196" fmla="*/ 1368354 w 2420099"/>
                    <a:gd name="connsiteY1196" fmla="*/ 556339 h 1530350"/>
                    <a:gd name="connsiteX1197" fmla="*/ 1316727 w 2420099"/>
                    <a:gd name="connsiteY1197" fmla="*/ 589939 h 1530350"/>
                    <a:gd name="connsiteX1198" fmla="*/ 1368355 w 2420099"/>
                    <a:gd name="connsiteY1198" fmla="*/ 623539 h 1530350"/>
                    <a:gd name="connsiteX1199" fmla="*/ 1419983 w 2420099"/>
                    <a:gd name="connsiteY1199" fmla="*/ 589940 h 1530350"/>
                    <a:gd name="connsiteX1200" fmla="*/ 1029236 w 2420099"/>
                    <a:gd name="connsiteY1200" fmla="*/ 512200 h 1530350"/>
                    <a:gd name="connsiteX1201" fmla="*/ 977609 w 2420099"/>
                    <a:gd name="connsiteY1201" fmla="*/ 545799 h 1530350"/>
                    <a:gd name="connsiteX1202" fmla="*/ 1029236 w 2420099"/>
                    <a:gd name="connsiteY1202" fmla="*/ 579397 h 1530350"/>
                    <a:gd name="connsiteX1203" fmla="*/ 1080862 w 2420099"/>
                    <a:gd name="connsiteY1203" fmla="*/ 545798 h 1530350"/>
                    <a:gd name="connsiteX1204" fmla="*/ 215330 w 2420099"/>
                    <a:gd name="connsiteY1204" fmla="*/ 512200 h 1530350"/>
                    <a:gd name="connsiteX1205" fmla="*/ 163704 w 2420099"/>
                    <a:gd name="connsiteY1205" fmla="*/ 545799 h 1530350"/>
                    <a:gd name="connsiteX1206" fmla="*/ 215331 w 2420099"/>
                    <a:gd name="connsiteY1206" fmla="*/ 579397 h 1530350"/>
                    <a:gd name="connsiteX1207" fmla="*/ 266955 w 2420099"/>
                    <a:gd name="connsiteY1207" fmla="*/ 545799 h 1530350"/>
                    <a:gd name="connsiteX1208" fmla="*/ 757935 w 2420099"/>
                    <a:gd name="connsiteY1208" fmla="*/ 512200 h 1530350"/>
                    <a:gd name="connsiteX1209" fmla="*/ 706307 w 2420099"/>
                    <a:gd name="connsiteY1209" fmla="*/ 545799 h 1530350"/>
                    <a:gd name="connsiteX1210" fmla="*/ 757932 w 2420099"/>
                    <a:gd name="connsiteY1210" fmla="*/ 579399 h 1530350"/>
                    <a:gd name="connsiteX1211" fmla="*/ 809557 w 2420099"/>
                    <a:gd name="connsiteY1211" fmla="*/ 545799 h 1530350"/>
                    <a:gd name="connsiteX1212" fmla="*/ 486631 w 2420099"/>
                    <a:gd name="connsiteY1212" fmla="*/ 512200 h 1530350"/>
                    <a:gd name="connsiteX1213" fmla="*/ 435005 w 2420099"/>
                    <a:gd name="connsiteY1213" fmla="*/ 545799 h 1530350"/>
                    <a:gd name="connsiteX1214" fmla="*/ 486633 w 2420099"/>
                    <a:gd name="connsiteY1214" fmla="*/ 579398 h 1530350"/>
                    <a:gd name="connsiteX1215" fmla="*/ 538259 w 2420099"/>
                    <a:gd name="connsiteY1215" fmla="*/ 545799 h 1530350"/>
                    <a:gd name="connsiteX1216" fmla="*/ 1300530 w 2420099"/>
                    <a:gd name="connsiteY1216" fmla="*/ 512199 h 1530350"/>
                    <a:gd name="connsiteX1217" fmla="*/ 1248903 w 2420099"/>
                    <a:gd name="connsiteY1217" fmla="*/ 545799 h 1530350"/>
                    <a:gd name="connsiteX1218" fmla="*/ 1300527 w 2420099"/>
                    <a:gd name="connsiteY1218" fmla="*/ 579397 h 1530350"/>
                    <a:gd name="connsiteX1219" fmla="*/ 1352155 w 2420099"/>
                    <a:gd name="connsiteY1219" fmla="*/ 545797 h 1530350"/>
                    <a:gd name="connsiteX1220" fmla="*/ 1164877 w 2420099"/>
                    <a:gd name="connsiteY1220" fmla="*/ 512199 h 1530350"/>
                    <a:gd name="connsiteX1221" fmla="*/ 1113251 w 2420099"/>
                    <a:gd name="connsiteY1221" fmla="*/ 545798 h 1530350"/>
                    <a:gd name="connsiteX1222" fmla="*/ 1164879 w 2420099"/>
                    <a:gd name="connsiteY1222" fmla="*/ 579397 h 1530350"/>
                    <a:gd name="connsiteX1223" fmla="*/ 1216505 w 2420099"/>
                    <a:gd name="connsiteY1223" fmla="*/ 545798 h 1530350"/>
                    <a:gd name="connsiteX1224" fmla="*/ 893580 w 2420099"/>
                    <a:gd name="connsiteY1224" fmla="*/ 512199 h 1530350"/>
                    <a:gd name="connsiteX1225" fmla="*/ 841957 w 2420099"/>
                    <a:gd name="connsiteY1225" fmla="*/ 545799 h 1530350"/>
                    <a:gd name="connsiteX1226" fmla="*/ 893580 w 2420099"/>
                    <a:gd name="connsiteY1226" fmla="*/ 579398 h 1530350"/>
                    <a:gd name="connsiteX1227" fmla="*/ 945208 w 2420099"/>
                    <a:gd name="connsiteY1227" fmla="*/ 545799 h 1530350"/>
                    <a:gd name="connsiteX1228" fmla="*/ 622281 w 2420099"/>
                    <a:gd name="connsiteY1228" fmla="*/ 512199 h 1530350"/>
                    <a:gd name="connsiteX1229" fmla="*/ 570655 w 2420099"/>
                    <a:gd name="connsiteY1229" fmla="*/ 545799 h 1530350"/>
                    <a:gd name="connsiteX1230" fmla="*/ 622283 w 2420099"/>
                    <a:gd name="connsiteY1230" fmla="*/ 579399 h 1530350"/>
                    <a:gd name="connsiteX1231" fmla="*/ 673913 w 2420099"/>
                    <a:gd name="connsiteY1231" fmla="*/ 545799 h 1530350"/>
                    <a:gd name="connsiteX1232" fmla="*/ 350981 w 2420099"/>
                    <a:gd name="connsiteY1232" fmla="*/ 512199 h 1530350"/>
                    <a:gd name="connsiteX1233" fmla="*/ 299352 w 2420099"/>
                    <a:gd name="connsiteY1233" fmla="*/ 545798 h 1530350"/>
                    <a:gd name="connsiteX1234" fmla="*/ 350979 w 2420099"/>
                    <a:gd name="connsiteY1234" fmla="*/ 579399 h 1530350"/>
                    <a:gd name="connsiteX1235" fmla="*/ 402609 w 2420099"/>
                    <a:gd name="connsiteY1235" fmla="*/ 545799 h 1530350"/>
                    <a:gd name="connsiteX1236" fmla="*/ 1843132 w 2420099"/>
                    <a:gd name="connsiteY1236" fmla="*/ 512199 h 1530350"/>
                    <a:gd name="connsiteX1237" fmla="*/ 1791504 w 2420099"/>
                    <a:gd name="connsiteY1237" fmla="*/ 545798 h 1530350"/>
                    <a:gd name="connsiteX1238" fmla="*/ 1843130 w 2420099"/>
                    <a:gd name="connsiteY1238" fmla="*/ 579397 h 1530350"/>
                    <a:gd name="connsiteX1239" fmla="*/ 1894758 w 2420099"/>
                    <a:gd name="connsiteY1239" fmla="*/ 545797 h 1530350"/>
                    <a:gd name="connsiteX1240" fmla="*/ 1571832 w 2420099"/>
                    <a:gd name="connsiteY1240" fmla="*/ 512199 h 1530350"/>
                    <a:gd name="connsiteX1241" fmla="*/ 1520204 w 2420099"/>
                    <a:gd name="connsiteY1241" fmla="*/ 545798 h 1530350"/>
                    <a:gd name="connsiteX1242" fmla="*/ 1571829 w 2420099"/>
                    <a:gd name="connsiteY1242" fmla="*/ 579397 h 1530350"/>
                    <a:gd name="connsiteX1243" fmla="*/ 1623456 w 2420099"/>
                    <a:gd name="connsiteY1243" fmla="*/ 545797 h 1530350"/>
                    <a:gd name="connsiteX1244" fmla="*/ 2250083 w 2420099"/>
                    <a:gd name="connsiteY1244" fmla="*/ 512198 h 1530350"/>
                    <a:gd name="connsiteX1245" fmla="*/ 2198457 w 2420099"/>
                    <a:gd name="connsiteY1245" fmla="*/ 545797 h 1530350"/>
                    <a:gd name="connsiteX1246" fmla="*/ 2250085 w 2420099"/>
                    <a:gd name="connsiteY1246" fmla="*/ 579396 h 1530350"/>
                    <a:gd name="connsiteX1247" fmla="*/ 2301711 w 2420099"/>
                    <a:gd name="connsiteY1247" fmla="*/ 545798 h 1530350"/>
                    <a:gd name="connsiteX1248" fmla="*/ 2114434 w 2420099"/>
                    <a:gd name="connsiteY1248" fmla="*/ 512198 h 1530350"/>
                    <a:gd name="connsiteX1249" fmla="*/ 2062806 w 2420099"/>
                    <a:gd name="connsiteY1249" fmla="*/ 545798 h 1530350"/>
                    <a:gd name="connsiteX1250" fmla="*/ 2114433 w 2420099"/>
                    <a:gd name="connsiteY1250" fmla="*/ 579396 h 1530350"/>
                    <a:gd name="connsiteX1251" fmla="*/ 2166060 w 2420099"/>
                    <a:gd name="connsiteY1251" fmla="*/ 545797 h 1530350"/>
                    <a:gd name="connsiteX1252" fmla="*/ 1707480 w 2420099"/>
                    <a:gd name="connsiteY1252" fmla="*/ 512198 h 1530350"/>
                    <a:gd name="connsiteX1253" fmla="*/ 1655854 w 2420099"/>
                    <a:gd name="connsiteY1253" fmla="*/ 545797 h 1530350"/>
                    <a:gd name="connsiteX1254" fmla="*/ 1707481 w 2420099"/>
                    <a:gd name="connsiteY1254" fmla="*/ 579397 h 1530350"/>
                    <a:gd name="connsiteX1255" fmla="*/ 1759107 w 2420099"/>
                    <a:gd name="connsiteY1255" fmla="*/ 545798 h 1530350"/>
                    <a:gd name="connsiteX1256" fmla="*/ 1436179 w 2420099"/>
                    <a:gd name="connsiteY1256" fmla="*/ 512198 h 1530350"/>
                    <a:gd name="connsiteX1257" fmla="*/ 1384552 w 2420099"/>
                    <a:gd name="connsiteY1257" fmla="*/ 545797 h 1530350"/>
                    <a:gd name="connsiteX1258" fmla="*/ 1436180 w 2420099"/>
                    <a:gd name="connsiteY1258" fmla="*/ 579398 h 1530350"/>
                    <a:gd name="connsiteX1259" fmla="*/ 1487807 w 2420099"/>
                    <a:gd name="connsiteY1259" fmla="*/ 545798 h 1530350"/>
                    <a:gd name="connsiteX1260" fmla="*/ 1978782 w 2420099"/>
                    <a:gd name="connsiteY1260" fmla="*/ 512198 h 1530350"/>
                    <a:gd name="connsiteX1261" fmla="*/ 1927154 w 2420099"/>
                    <a:gd name="connsiteY1261" fmla="*/ 545797 h 1530350"/>
                    <a:gd name="connsiteX1262" fmla="*/ 1978783 w 2420099"/>
                    <a:gd name="connsiteY1262" fmla="*/ 579396 h 1530350"/>
                    <a:gd name="connsiteX1263" fmla="*/ 2030409 w 2420099"/>
                    <a:gd name="connsiteY1263" fmla="*/ 545798 h 1530350"/>
                    <a:gd name="connsiteX1264" fmla="*/ 825758 w 2420099"/>
                    <a:gd name="connsiteY1264" fmla="*/ 468059 h 1530350"/>
                    <a:gd name="connsiteX1265" fmla="*/ 774129 w 2420099"/>
                    <a:gd name="connsiteY1265" fmla="*/ 501657 h 1530350"/>
                    <a:gd name="connsiteX1266" fmla="*/ 825758 w 2420099"/>
                    <a:gd name="connsiteY1266" fmla="*/ 535256 h 1530350"/>
                    <a:gd name="connsiteX1267" fmla="*/ 877384 w 2420099"/>
                    <a:gd name="connsiteY1267" fmla="*/ 501658 h 1530350"/>
                    <a:gd name="connsiteX1268" fmla="*/ 1910957 w 2420099"/>
                    <a:gd name="connsiteY1268" fmla="*/ 468058 h 1530350"/>
                    <a:gd name="connsiteX1269" fmla="*/ 1859330 w 2420099"/>
                    <a:gd name="connsiteY1269" fmla="*/ 501657 h 1530350"/>
                    <a:gd name="connsiteX1270" fmla="*/ 1910956 w 2420099"/>
                    <a:gd name="connsiteY1270" fmla="*/ 535255 h 1530350"/>
                    <a:gd name="connsiteX1271" fmla="*/ 1962583 w 2420099"/>
                    <a:gd name="connsiteY1271" fmla="*/ 501656 h 1530350"/>
                    <a:gd name="connsiteX1272" fmla="*/ 1639656 w 2420099"/>
                    <a:gd name="connsiteY1272" fmla="*/ 468058 h 1530350"/>
                    <a:gd name="connsiteX1273" fmla="*/ 1588030 w 2420099"/>
                    <a:gd name="connsiteY1273" fmla="*/ 501656 h 1530350"/>
                    <a:gd name="connsiteX1274" fmla="*/ 1639655 w 2420099"/>
                    <a:gd name="connsiteY1274" fmla="*/ 535255 h 1530350"/>
                    <a:gd name="connsiteX1275" fmla="*/ 1691281 w 2420099"/>
                    <a:gd name="connsiteY1275" fmla="*/ 501656 h 1530350"/>
                    <a:gd name="connsiteX1276" fmla="*/ 1368355 w 2420099"/>
                    <a:gd name="connsiteY1276" fmla="*/ 468058 h 1530350"/>
                    <a:gd name="connsiteX1277" fmla="*/ 1316728 w 2420099"/>
                    <a:gd name="connsiteY1277" fmla="*/ 501657 h 1530350"/>
                    <a:gd name="connsiteX1278" fmla="*/ 1368354 w 2420099"/>
                    <a:gd name="connsiteY1278" fmla="*/ 535255 h 1530350"/>
                    <a:gd name="connsiteX1279" fmla="*/ 1419980 w 2420099"/>
                    <a:gd name="connsiteY1279" fmla="*/ 501656 h 1530350"/>
                    <a:gd name="connsiteX1280" fmla="*/ 1097059 w 2420099"/>
                    <a:gd name="connsiteY1280" fmla="*/ 468058 h 1530350"/>
                    <a:gd name="connsiteX1281" fmla="*/ 1045435 w 2420099"/>
                    <a:gd name="connsiteY1281" fmla="*/ 501659 h 1530350"/>
                    <a:gd name="connsiteX1282" fmla="*/ 1097059 w 2420099"/>
                    <a:gd name="connsiteY1282" fmla="*/ 535256 h 1530350"/>
                    <a:gd name="connsiteX1283" fmla="*/ 1148680 w 2420099"/>
                    <a:gd name="connsiteY1283" fmla="*/ 501657 h 1530350"/>
                    <a:gd name="connsiteX1284" fmla="*/ 961408 w 2420099"/>
                    <a:gd name="connsiteY1284" fmla="*/ 468058 h 1530350"/>
                    <a:gd name="connsiteX1285" fmla="*/ 909777 w 2420099"/>
                    <a:gd name="connsiteY1285" fmla="*/ 501658 h 1530350"/>
                    <a:gd name="connsiteX1286" fmla="*/ 961407 w 2420099"/>
                    <a:gd name="connsiteY1286" fmla="*/ 535256 h 1530350"/>
                    <a:gd name="connsiteX1287" fmla="*/ 1013036 w 2420099"/>
                    <a:gd name="connsiteY1287" fmla="*/ 501658 h 1530350"/>
                    <a:gd name="connsiteX1288" fmla="*/ 554460 w 2420099"/>
                    <a:gd name="connsiteY1288" fmla="*/ 468058 h 1530350"/>
                    <a:gd name="connsiteX1289" fmla="*/ 502829 w 2420099"/>
                    <a:gd name="connsiteY1289" fmla="*/ 501657 h 1530350"/>
                    <a:gd name="connsiteX1290" fmla="*/ 554460 w 2420099"/>
                    <a:gd name="connsiteY1290" fmla="*/ 535258 h 1530350"/>
                    <a:gd name="connsiteX1291" fmla="*/ 606087 w 2420099"/>
                    <a:gd name="connsiteY1291" fmla="*/ 501657 h 1530350"/>
                    <a:gd name="connsiteX1292" fmla="*/ 418806 w 2420099"/>
                    <a:gd name="connsiteY1292" fmla="*/ 468058 h 1530350"/>
                    <a:gd name="connsiteX1293" fmla="*/ 367181 w 2420099"/>
                    <a:gd name="connsiteY1293" fmla="*/ 501657 h 1530350"/>
                    <a:gd name="connsiteX1294" fmla="*/ 418809 w 2420099"/>
                    <a:gd name="connsiteY1294" fmla="*/ 535256 h 1530350"/>
                    <a:gd name="connsiteX1295" fmla="*/ 470432 w 2420099"/>
                    <a:gd name="connsiteY1295" fmla="*/ 501658 h 1530350"/>
                    <a:gd name="connsiteX1296" fmla="*/ 283156 w 2420099"/>
                    <a:gd name="connsiteY1296" fmla="*/ 468058 h 1530350"/>
                    <a:gd name="connsiteX1297" fmla="*/ 231530 w 2420099"/>
                    <a:gd name="connsiteY1297" fmla="*/ 501658 h 1530350"/>
                    <a:gd name="connsiteX1298" fmla="*/ 283152 w 2420099"/>
                    <a:gd name="connsiteY1298" fmla="*/ 535257 h 1530350"/>
                    <a:gd name="connsiteX1299" fmla="*/ 334785 w 2420099"/>
                    <a:gd name="connsiteY1299" fmla="*/ 501657 h 1530350"/>
                    <a:gd name="connsiteX1300" fmla="*/ 147504 w 2420099"/>
                    <a:gd name="connsiteY1300" fmla="*/ 468058 h 1530350"/>
                    <a:gd name="connsiteX1301" fmla="*/ 95879 w 2420099"/>
                    <a:gd name="connsiteY1301" fmla="*/ 501657 h 1530350"/>
                    <a:gd name="connsiteX1302" fmla="*/ 147506 w 2420099"/>
                    <a:gd name="connsiteY1302" fmla="*/ 535256 h 1530350"/>
                    <a:gd name="connsiteX1303" fmla="*/ 199131 w 2420099"/>
                    <a:gd name="connsiteY1303" fmla="*/ 501657 h 1530350"/>
                    <a:gd name="connsiteX1304" fmla="*/ 2182258 w 2420099"/>
                    <a:gd name="connsiteY1304" fmla="*/ 468058 h 1530350"/>
                    <a:gd name="connsiteX1305" fmla="*/ 2130633 w 2420099"/>
                    <a:gd name="connsiteY1305" fmla="*/ 501656 h 1530350"/>
                    <a:gd name="connsiteX1306" fmla="*/ 2182258 w 2420099"/>
                    <a:gd name="connsiteY1306" fmla="*/ 535255 h 1530350"/>
                    <a:gd name="connsiteX1307" fmla="*/ 2233885 w 2420099"/>
                    <a:gd name="connsiteY1307" fmla="*/ 501656 h 1530350"/>
                    <a:gd name="connsiteX1308" fmla="*/ 690106 w 2420099"/>
                    <a:gd name="connsiteY1308" fmla="*/ 468058 h 1530350"/>
                    <a:gd name="connsiteX1309" fmla="*/ 638480 w 2420099"/>
                    <a:gd name="connsiteY1309" fmla="*/ 501657 h 1530350"/>
                    <a:gd name="connsiteX1310" fmla="*/ 690110 w 2420099"/>
                    <a:gd name="connsiteY1310" fmla="*/ 535257 h 1530350"/>
                    <a:gd name="connsiteX1311" fmla="*/ 741734 w 2420099"/>
                    <a:gd name="connsiteY1311" fmla="*/ 501657 h 1530350"/>
                    <a:gd name="connsiteX1312" fmla="*/ 2046608 w 2420099"/>
                    <a:gd name="connsiteY1312" fmla="*/ 468057 h 1530350"/>
                    <a:gd name="connsiteX1313" fmla="*/ 1994980 w 2420099"/>
                    <a:gd name="connsiteY1313" fmla="*/ 501656 h 1530350"/>
                    <a:gd name="connsiteX1314" fmla="*/ 2046608 w 2420099"/>
                    <a:gd name="connsiteY1314" fmla="*/ 535255 h 1530350"/>
                    <a:gd name="connsiteX1315" fmla="*/ 2098236 w 2420099"/>
                    <a:gd name="connsiteY1315" fmla="*/ 501656 h 1530350"/>
                    <a:gd name="connsiteX1316" fmla="*/ 1775307 w 2420099"/>
                    <a:gd name="connsiteY1316" fmla="*/ 468057 h 1530350"/>
                    <a:gd name="connsiteX1317" fmla="*/ 1723678 w 2420099"/>
                    <a:gd name="connsiteY1317" fmla="*/ 501657 h 1530350"/>
                    <a:gd name="connsiteX1318" fmla="*/ 1775306 w 2420099"/>
                    <a:gd name="connsiteY1318" fmla="*/ 535255 h 1530350"/>
                    <a:gd name="connsiteX1319" fmla="*/ 1826933 w 2420099"/>
                    <a:gd name="connsiteY1319" fmla="*/ 501656 h 1530350"/>
                    <a:gd name="connsiteX1320" fmla="*/ 1504005 w 2420099"/>
                    <a:gd name="connsiteY1320" fmla="*/ 468057 h 1530350"/>
                    <a:gd name="connsiteX1321" fmla="*/ 1452377 w 2420099"/>
                    <a:gd name="connsiteY1321" fmla="*/ 501656 h 1530350"/>
                    <a:gd name="connsiteX1322" fmla="*/ 1504006 w 2420099"/>
                    <a:gd name="connsiteY1322" fmla="*/ 535256 h 1530350"/>
                    <a:gd name="connsiteX1323" fmla="*/ 1555633 w 2420099"/>
                    <a:gd name="connsiteY1323" fmla="*/ 501656 h 1530350"/>
                    <a:gd name="connsiteX1324" fmla="*/ 1232704 w 2420099"/>
                    <a:gd name="connsiteY1324" fmla="*/ 468057 h 1530350"/>
                    <a:gd name="connsiteX1325" fmla="*/ 1181076 w 2420099"/>
                    <a:gd name="connsiteY1325" fmla="*/ 501657 h 1530350"/>
                    <a:gd name="connsiteX1326" fmla="*/ 1232703 w 2420099"/>
                    <a:gd name="connsiteY1326" fmla="*/ 535256 h 1530350"/>
                    <a:gd name="connsiteX1327" fmla="*/ 1284331 w 2420099"/>
                    <a:gd name="connsiteY1327" fmla="*/ 501656 h 1530350"/>
                    <a:gd name="connsiteX1328" fmla="*/ 893580 w 2420099"/>
                    <a:gd name="connsiteY1328" fmla="*/ 423917 h 1530350"/>
                    <a:gd name="connsiteX1329" fmla="*/ 841957 w 2420099"/>
                    <a:gd name="connsiteY1329" fmla="*/ 457516 h 1530350"/>
                    <a:gd name="connsiteX1330" fmla="*/ 893577 w 2420099"/>
                    <a:gd name="connsiteY1330" fmla="*/ 491116 h 1530350"/>
                    <a:gd name="connsiteX1331" fmla="*/ 945208 w 2420099"/>
                    <a:gd name="connsiteY1331" fmla="*/ 457516 h 1530350"/>
                    <a:gd name="connsiteX1332" fmla="*/ 622283 w 2420099"/>
                    <a:gd name="connsiteY1332" fmla="*/ 423917 h 1530350"/>
                    <a:gd name="connsiteX1333" fmla="*/ 570659 w 2420099"/>
                    <a:gd name="connsiteY1333" fmla="*/ 457517 h 1530350"/>
                    <a:gd name="connsiteX1334" fmla="*/ 622282 w 2420099"/>
                    <a:gd name="connsiteY1334" fmla="*/ 491116 h 1530350"/>
                    <a:gd name="connsiteX1335" fmla="*/ 673909 w 2420099"/>
                    <a:gd name="connsiteY1335" fmla="*/ 457516 h 1530350"/>
                    <a:gd name="connsiteX1336" fmla="*/ 350979 w 2420099"/>
                    <a:gd name="connsiteY1336" fmla="*/ 423917 h 1530350"/>
                    <a:gd name="connsiteX1337" fmla="*/ 299352 w 2420099"/>
                    <a:gd name="connsiteY1337" fmla="*/ 457516 h 1530350"/>
                    <a:gd name="connsiteX1338" fmla="*/ 350981 w 2420099"/>
                    <a:gd name="connsiteY1338" fmla="*/ 491115 h 1530350"/>
                    <a:gd name="connsiteX1339" fmla="*/ 402605 w 2420099"/>
                    <a:gd name="connsiteY1339" fmla="*/ 457517 h 1530350"/>
                    <a:gd name="connsiteX1340" fmla="*/ 757929 w 2420099"/>
                    <a:gd name="connsiteY1340" fmla="*/ 423917 h 1530350"/>
                    <a:gd name="connsiteX1341" fmla="*/ 706307 w 2420099"/>
                    <a:gd name="connsiteY1341" fmla="*/ 457516 h 1530350"/>
                    <a:gd name="connsiteX1342" fmla="*/ 757935 w 2420099"/>
                    <a:gd name="connsiteY1342" fmla="*/ 491116 h 1530350"/>
                    <a:gd name="connsiteX1343" fmla="*/ 809561 w 2420099"/>
                    <a:gd name="connsiteY1343" fmla="*/ 457516 h 1530350"/>
                    <a:gd name="connsiteX1344" fmla="*/ 215330 w 2420099"/>
                    <a:gd name="connsiteY1344" fmla="*/ 423917 h 1530350"/>
                    <a:gd name="connsiteX1345" fmla="*/ 163703 w 2420099"/>
                    <a:gd name="connsiteY1345" fmla="*/ 457517 h 1530350"/>
                    <a:gd name="connsiteX1346" fmla="*/ 215328 w 2420099"/>
                    <a:gd name="connsiteY1346" fmla="*/ 491116 h 1530350"/>
                    <a:gd name="connsiteX1347" fmla="*/ 266955 w 2420099"/>
                    <a:gd name="connsiteY1347" fmla="*/ 457516 h 1530350"/>
                    <a:gd name="connsiteX1348" fmla="*/ 1571830 w 2420099"/>
                    <a:gd name="connsiteY1348" fmla="*/ 423916 h 1530350"/>
                    <a:gd name="connsiteX1349" fmla="*/ 1520204 w 2420099"/>
                    <a:gd name="connsiteY1349" fmla="*/ 457515 h 1530350"/>
                    <a:gd name="connsiteX1350" fmla="*/ 1571832 w 2420099"/>
                    <a:gd name="connsiteY1350" fmla="*/ 491114 h 1530350"/>
                    <a:gd name="connsiteX1351" fmla="*/ 1623458 w 2420099"/>
                    <a:gd name="connsiteY1351" fmla="*/ 457516 h 1530350"/>
                    <a:gd name="connsiteX1352" fmla="*/ 1300529 w 2420099"/>
                    <a:gd name="connsiteY1352" fmla="*/ 423916 h 1530350"/>
                    <a:gd name="connsiteX1353" fmla="*/ 1248902 w 2420099"/>
                    <a:gd name="connsiteY1353" fmla="*/ 457516 h 1530350"/>
                    <a:gd name="connsiteX1354" fmla="*/ 1300529 w 2420099"/>
                    <a:gd name="connsiteY1354" fmla="*/ 491115 h 1530350"/>
                    <a:gd name="connsiteX1355" fmla="*/ 1352156 w 2420099"/>
                    <a:gd name="connsiteY1355" fmla="*/ 457516 h 1530350"/>
                    <a:gd name="connsiteX1356" fmla="*/ 1029239 w 2420099"/>
                    <a:gd name="connsiteY1356" fmla="*/ 423916 h 1530350"/>
                    <a:gd name="connsiteX1357" fmla="*/ 977606 w 2420099"/>
                    <a:gd name="connsiteY1357" fmla="*/ 457517 h 1530350"/>
                    <a:gd name="connsiteX1358" fmla="*/ 1029234 w 2420099"/>
                    <a:gd name="connsiteY1358" fmla="*/ 491116 h 1530350"/>
                    <a:gd name="connsiteX1359" fmla="*/ 1080866 w 2420099"/>
                    <a:gd name="connsiteY1359" fmla="*/ 457516 h 1530350"/>
                    <a:gd name="connsiteX1360" fmla="*/ 486633 w 2420099"/>
                    <a:gd name="connsiteY1360" fmla="*/ 423916 h 1530350"/>
                    <a:gd name="connsiteX1361" fmla="*/ 435007 w 2420099"/>
                    <a:gd name="connsiteY1361" fmla="*/ 457517 h 1530350"/>
                    <a:gd name="connsiteX1362" fmla="*/ 486631 w 2420099"/>
                    <a:gd name="connsiteY1362" fmla="*/ 491116 h 1530350"/>
                    <a:gd name="connsiteX1363" fmla="*/ 538259 w 2420099"/>
                    <a:gd name="connsiteY1363" fmla="*/ 457516 h 1530350"/>
                    <a:gd name="connsiteX1364" fmla="*/ 1843131 w 2420099"/>
                    <a:gd name="connsiteY1364" fmla="*/ 423916 h 1530350"/>
                    <a:gd name="connsiteX1365" fmla="*/ 1791505 w 2420099"/>
                    <a:gd name="connsiteY1365" fmla="*/ 457516 h 1530350"/>
                    <a:gd name="connsiteX1366" fmla="*/ 1843132 w 2420099"/>
                    <a:gd name="connsiteY1366" fmla="*/ 491114 h 1530350"/>
                    <a:gd name="connsiteX1367" fmla="*/ 1894758 w 2420099"/>
                    <a:gd name="connsiteY1367" fmla="*/ 457516 h 1530350"/>
                    <a:gd name="connsiteX1368" fmla="*/ 1707482 w 2420099"/>
                    <a:gd name="connsiteY1368" fmla="*/ 423916 h 1530350"/>
                    <a:gd name="connsiteX1369" fmla="*/ 1655854 w 2420099"/>
                    <a:gd name="connsiteY1369" fmla="*/ 457516 h 1530350"/>
                    <a:gd name="connsiteX1370" fmla="*/ 1707480 w 2420099"/>
                    <a:gd name="connsiteY1370" fmla="*/ 491114 h 1530350"/>
                    <a:gd name="connsiteX1371" fmla="*/ 1759108 w 2420099"/>
                    <a:gd name="connsiteY1371" fmla="*/ 457515 h 1530350"/>
                    <a:gd name="connsiteX1372" fmla="*/ 1436181 w 2420099"/>
                    <a:gd name="connsiteY1372" fmla="*/ 423916 h 1530350"/>
                    <a:gd name="connsiteX1373" fmla="*/ 1384552 w 2420099"/>
                    <a:gd name="connsiteY1373" fmla="*/ 457516 h 1530350"/>
                    <a:gd name="connsiteX1374" fmla="*/ 1436178 w 2420099"/>
                    <a:gd name="connsiteY1374" fmla="*/ 491115 h 1530350"/>
                    <a:gd name="connsiteX1375" fmla="*/ 1487806 w 2420099"/>
                    <a:gd name="connsiteY1375" fmla="*/ 457514 h 1530350"/>
                    <a:gd name="connsiteX1376" fmla="*/ 1164879 w 2420099"/>
                    <a:gd name="connsiteY1376" fmla="*/ 423916 h 1530350"/>
                    <a:gd name="connsiteX1377" fmla="*/ 1113251 w 2420099"/>
                    <a:gd name="connsiteY1377" fmla="*/ 457516 h 1530350"/>
                    <a:gd name="connsiteX1378" fmla="*/ 1164877 w 2420099"/>
                    <a:gd name="connsiteY1378" fmla="*/ 491115 h 1530350"/>
                    <a:gd name="connsiteX1379" fmla="*/ 1216505 w 2420099"/>
                    <a:gd name="connsiteY1379" fmla="*/ 457516 h 1530350"/>
                    <a:gd name="connsiteX1380" fmla="*/ 1978783 w 2420099"/>
                    <a:gd name="connsiteY1380" fmla="*/ 423915 h 1530350"/>
                    <a:gd name="connsiteX1381" fmla="*/ 1927155 w 2420099"/>
                    <a:gd name="connsiteY1381" fmla="*/ 457516 h 1530350"/>
                    <a:gd name="connsiteX1382" fmla="*/ 1978782 w 2420099"/>
                    <a:gd name="connsiteY1382" fmla="*/ 491114 h 1530350"/>
                    <a:gd name="connsiteX1383" fmla="*/ 2030411 w 2420099"/>
                    <a:gd name="connsiteY1383" fmla="*/ 457514 h 1530350"/>
                    <a:gd name="connsiteX1384" fmla="*/ 2250085 w 2420099"/>
                    <a:gd name="connsiteY1384" fmla="*/ 423915 h 1530350"/>
                    <a:gd name="connsiteX1385" fmla="*/ 2198458 w 2420099"/>
                    <a:gd name="connsiteY1385" fmla="*/ 457516 h 1530350"/>
                    <a:gd name="connsiteX1386" fmla="*/ 2250083 w 2420099"/>
                    <a:gd name="connsiteY1386" fmla="*/ 491114 h 1530350"/>
                    <a:gd name="connsiteX1387" fmla="*/ 2301711 w 2420099"/>
                    <a:gd name="connsiteY1387" fmla="*/ 457515 h 1530350"/>
                    <a:gd name="connsiteX1388" fmla="*/ 2114433 w 2420099"/>
                    <a:gd name="connsiteY1388" fmla="*/ 423915 h 1530350"/>
                    <a:gd name="connsiteX1389" fmla="*/ 2062806 w 2420099"/>
                    <a:gd name="connsiteY1389" fmla="*/ 457514 h 1530350"/>
                    <a:gd name="connsiteX1390" fmla="*/ 2114434 w 2420099"/>
                    <a:gd name="connsiteY1390" fmla="*/ 491114 h 1530350"/>
                    <a:gd name="connsiteX1391" fmla="*/ 2166060 w 2420099"/>
                    <a:gd name="connsiteY1391" fmla="*/ 457516 h 1530350"/>
                    <a:gd name="connsiteX1392" fmla="*/ 1097059 w 2420099"/>
                    <a:gd name="connsiteY1392" fmla="*/ 379774 h 1530350"/>
                    <a:gd name="connsiteX1393" fmla="*/ 1045436 w 2420099"/>
                    <a:gd name="connsiteY1393" fmla="*/ 413375 h 1530350"/>
                    <a:gd name="connsiteX1394" fmla="*/ 1097059 w 2420099"/>
                    <a:gd name="connsiteY1394" fmla="*/ 446974 h 1530350"/>
                    <a:gd name="connsiteX1395" fmla="*/ 1148681 w 2420099"/>
                    <a:gd name="connsiteY1395" fmla="*/ 413375 h 1530350"/>
                    <a:gd name="connsiteX1396" fmla="*/ 961408 w 2420099"/>
                    <a:gd name="connsiteY1396" fmla="*/ 379774 h 1530350"/>
                    <a:gd name="connsiteX1397" fmla="*/ 909777 w 2420099"/>
                    <a:gd name="connsiteY1397" fmla="*/ 413376 h 1530350"/>
                    <a:gd name="connsiteX1398" fmla="*/ 961405 w 2420099"/>
                    <a:gd name="connsiteY1398" fmla="*/ 446973 h 1530350"/>
                    <a:gd name="connsiteX1399" fmla="*/ 1013036 w 2420099"/>
                    <a:gd name="connsiteY1399" fmla="*/ 413375 h 1530350"/>
                    <a:gd name="connsiteX1400" fmla="*/ 418809 w 2420099"/>
                    <a:gd name="connsiteY1400" fmla="*/ 379774 h 1530350"/>
                    <a:gd name="connsiteX1401" fmla="*/ 367179 w 2420099"/>
                    <a:gd name="connsiteY1401" fmla="*/ 413375 h 1530350"/>
                    <a:gd name="connsiteX1402" fmla="*/ 418806 w 2420099"/>
                    <a:gd name="connsiteY1402" fmla="*/ 446973 h 1530350"/>
                    <a:gd name="connsiteX1403" fmla="*/ 470434 w 2420099"/>
                    <a:gd name="connsiteY1403" fmla="*/ 413374 h 1530350"/>
                    <a:gd name="connsiteX1404" fmla="*/ 2046608 w 2420099"/>
                    <a:gd name="connsiteY1404" fmla="*/ 379774 h 1530350"/>
                    <a:gd name="connsiteX1405" fmla="*/ 1994981 w 2420099"/>
                    <a:gd name="connsiteY1405" fmla="*/ 413373 h 1530350"/>
                    <a:gd name="connsiteX1406" fmla="*/ 2046608 w 2420099"/>
                    <a:gd name="connsiteY1406" fmla="*/ 446973 h 1530350"/>
                    <a:gd name="connsiteX1407" fmla="*/ 2098235 w 2420099"/>
                    <a:gd name="connsiteY1407" fmla="*/ 413373 h 1530350"/>
                    <a:gd name="connsiteX1408" fmla="*/ 1775307 w 2420099"/>
                    <a:gd name="connsiteY1408" fmla="*/ 379774 h 1530350"/>
                    <a:gd name="connsiteX1409" fmla="*/ 1723680 w 2420099"/>
                    <a:gd name="connsiteY1409" fmla="*/ 413373 h 1530350"/>
                    <a:gd name="connsiteX1410" fmla="*/ 1775306 w 2420099"/>
                    <a:gd name="connsiteY1410" fmla="*/ 446973 h 1530350"/>
                    <a:gd name="connsiteX1411" fmla="*/ 1826933 w 2420099"/>
                    <a:gd name="connsiteY1411" fmla="*/ 413373 h 1530350"/>
                    <a:gd name="connsiteX1412" fmla="*/ 1504005 w 2420099"/>
                    <a:gd name="connsiteY1412" fmla="*/ 379774 h 1530350"/>
                    <a:gd name="connsiteX1413" fmla="*/ 1452380 w 2420099"/>
                    <a:gd name="connsiteY1413" fmla="*/ 413373 h 1530350"/>
                    <a:gd name="connsiteX1414" fmla="*/ 1504005 w 2420099"/>
                    <a:gd name="connsiteY1414" fmla="*/ 446973 h 1530350"/>
                    <a:gd name="connsiteX1415" fmla="*/ 1555631 w 2420099"/>
                    <a:gd name="connsiteY1415" fmla="*/ 413373 h 1530350"/>
                    <a:gd name="connsiteX1416" fmla="*/ 1232704 w 2420099"/>
                    <a:gd name="connsiteY1416" fmla="*/ 379774 h 1530350"/>
                    <a:gd name="connsiteX1417" fmla="*/ 1181078 w 2420099"/>
                    <a:gd name="connsiteY1417" fmla="*/ 413374 h 1530350"/>
                    <a:gd name="connsiteX1418" fmla="*/ 1232703 w 2420099"/>
                    <a:gd name="connsiteY1418" fmla="*/ 446973 h 1530350"/>
                    <a:gd name="connsiteX1419" fmla="*/ 1284329 w 2420099"/>
                    <a:gd name="connsiteY1419" fmla="*/ 413374 h 1530350"/>
                    <a:gd name="connsiteX1420" fmla="*/ 690106 w 2420099"/>
                    <a:gd name="connsiteY1420" fmla="*/ 379774 h 1530350"/>
                    <a:gd name="connsiteX1421" fmla="*/ 638480 w 2420099"/>
                    <a:gd name="connsiteY1421" fmla="*/ 413374 h 1530350"/>
                    <a:gd name="connsiteX1422" fmla="*/ 690106 w 2420099"/>
                    <a:gd name="connsiteY1422" fmla="*/ 446973 h 1530350"/>
                    <a:gd name="connsiteX1423" fmla="*/ 741734 w 2420099"/>
                    <a:gd name="connsiteY1423" fmla="*/ 413374 h 1530350"/>
                    <a:gd name="connsiteX1424" fmla="*/ 554460 w 2420099"/>
                    <a:gd name="connsiteY1424" fmla="*/ 379774 h 1530350"/>
                    <a:gd name="connsiteX1425" fmla="*/ 502832 w 2420099"/>
                    <a:gd name="connsiteY1425" fmla="*/ 413374 h 1530350"/>
                    <a:gd name="connsiteX1426" fmla="*/ 554460 w 2420099"/>
                    <a:gd name="connsiteY1426" fmla="*/ 446974 h 1530350"/>
                    <a:gd name="connsiteX1427" fmla="*/ 606084 w 2420099"/>
                    <a:gd name="connsiteY1427" fmla="*/ 413374 h 1530350"/>
                    <a:gd name="connsiteX1428" fmla="*/ 283152 w 2420099"/>
                    <a:gd name="connsiteY1428" fmla="*/ 379774 h 1530350"/>
                    <a:gd name="connsiteX1429" fmla="*/ 231529 w 2420099"/>
                    <a:gd name="connsiteY1429" fmla="*/ 413374 h 1530350"/>
                    <a:gd name="connsiteX1430" fmla="*/ 283152 w 2420099"/>
                    <a:gd name="connsiteY1430" fmla="*/ 446974 h 1530350"/>
                    <a:gd name="connsiteX1431" fmla="*/ 334780 w 2420099"/>
                    <a:gd name="connsiteY1431" fmla="*/ 413374 h 1530350"/>
                    <a:gd name="connsiteX1432" fmla="*/ 1910957 w 2420099"/>
                    <a:gd name="connsiteY1432" fmla="*/ 379773 h 1530350"/>
                    <a:gd name="connsiteX1433" fmla="*/ 1859330 w 2420099"/>
                    <a:gd name="connsiteY1433" fmla="*/ 413373 h 1530350"/>
                    <a:gd name="connsiteX1434" fmla="*/ 1910957 w 2420099"/>
                    <a:gd name="connsiteY1434" fmla="*/ 446973 h 1530350"/>
                    <a:gd name="connsiteX1435" fmla="*/ 1962584 w 2420099"/>
                    <a:gd name="connsiteY1435" fmla="*/ 413373 h 1530350"/>
                    <a:gd name="connsiteX1436" fmla="*/ 1639656 w 2420099"/>
                    <a:gd name="connsiteY1436" fmla="*/ 379773 h 1530350"/>
                    <a:gd name="connsiteX1437" fmla="*/ 1588028 w 2420099"/>
                    <a:gd name="connsiteY1437" fmla="*/ 413374 h 1530350"/>
                    <a:gd name="connsiteX1438" fmla="*/ 1639656 w 2420099"/>
                    <a:gd name="connsiteY1438" fmla="*/ 446974 h 1530350"/>
                    <a:gd name="connsiteX1439" fmla="*/ 1691284 w 2420099"/>
                    <a:gd name="connsiteY1439" fmla="*/ 413373 h 1530350"/>
                    <a:gd name="connsiteX1440" fmla="*/ 1368355 w 2420099"/>
                    <a:gd name="connsiteY1440" fmla="*/ 379773 h 1530350"/>
                    <a:gd name="connsiteX1441" fmla="*/ 1316727 w 2420099"/>
                    <a:gd name="connsiteY1441" fmla="*/ 413374 h 1530350"/>
                    <a:gd name="connsiteX1442" fmla="*/ 1368355 w 2420099"/>
                    <a:gd name="connsiteY1442" fmla="*/ 446973 h 1530350"/>
                    <a:gd name="connsiteX1443" fmla="*/ 1419982 w 2420099"/>
                    <a:gd name="connsiteY1443" fmla="*/ 413373 h 1530350"/>
                    <a:gd name="connsiteX1444" fmla="*/ 825754 w 2420099"/>
                    <a:gd name="connsiteY1444" fmla="*/ 379773 h 1530350"/>
                    <a:gd name="connsiteX1445" fmla="*/ 774129 w 2420099"/>
                    <a:gd name="connsiteY1445" fmla="*/ 413374 h 1530350"/>
                    <a:gd name="connsiteX1446" fmla="*/ 825758 w 2420099"/>
                    <a:gd name="connsiteY1446" fmla="*/ 446974 h 1530350"/>
                    <a:gd name="connsiteX1447" fmla="*/ 877384 w 2420099"/>
                    <a:gd name="connsiteY1447" fmla="*/ 413376 h 1530350"/>
                    <a:gd name="connsiteX1448" fmla="*/ 2182257 w 2420099"/>
                    <a:gd name="connsiteY1448" fmla="*/ 379771 h 1530350"/>
                    <a:gd name="connsiteX1449" fmla="*/ 2130630 w 2420099"/>
                    <a:gd name="connsiteY1449" fmla="*/ 413373 h 1530350"/>
                    <a:gd name="connsiteX1450" fmla="*/ 2182258 w 2420099"/>
                    <a:gd name="connsiteY1450" fmla="*/ 446973 h 1530350"/>
                    <a:gd name="connsiteX1451" fmla="*/ 2233887 w 2420099"/>
                    <a:gd name="connsiteY1451" fmla="*/ 413373 h 1530350"/>
                    <a:gd name="connsiteX1452" fmla="*/ 1029236 w 2420099"/>
                    <a:gd name="connsiteY1452" fmla="*/ 335633 h 1530350"/>
                    <a:gd name="connsiteX1453" fmla="*/ 977609 w 2420099"/>
                    <a:gd name="connsiteY1453" fmla="*/ 369233 h 1530350"/>
                    <a:gd name="connsiteX1454" fmla="*/ 1029239 w 2420099"/>
                    <a:gd name="connsiteY1454" fmla="*/ 402832 h 1530350"/>
                    <a:gd name="connsiteX1455" fmla="*/ 1080862 w 2420099"/>
                    <a:gd name="connsiteY1455" fmla="*/ 369232 h 1530350"/>
                    <a:gd name="connsiteX1456" fmla="*/ 757935 w 2420099"/>
                    <a:gd name="connsiteY1456" fmla="*/ 335633 h 1530350"/>
                    <a:gd name="connsiteX1457" fmla="*/ 706307 w 2420099"/>
                    <a:gd name="connsiteY1457" fmla="*/ 369233 h 1530350"/>
                    <a:gd name="connsiteX1458" fmla="*/ 757929 w 2420099"/>
                    <a:gd name="connsiteY1458" fmla="*/ 402832 h 1530350"/>
                    <a:gd name="connsiteX1459" fmla="*/ 809558 w 2420099"/>
                    <a:gd name="connsiteY1459" fmla="*/ 369233 h 1530350"/>
                    <a:gd name="connsiteX1460" fmla="*/ 486631 w 2420099"/>
                    <a:gd name="connsiteY1460" fmla="*/ 335632 h 1530350"/>
                    <a:gd name="connsiteX1461" fmla="*/ 435005 w 2420099"/>
                    <a:gd name="connsiteY1461" fmla="*/ 369232 h 1530350"/>
                    <a:gd name="connsiteX1462" fmla="*/ 486633 w 2420099"/>
                    <a:gd name="connsiteY1462" fmla="*/ 402832 h 1530350"/>
                    <a:gd name="connsiteX1463" fmla="*/ 538259 w 2420099"/>
                    <a:gd name="connsiteY1463" fmla="*/ 369233 h 1530350"/>
                    <a:gd name="connsiteX1464" fmla="*/ 1571832 w 2420099"/>
                    <a:gd name="connsiteY1464" fmla="*/ 335632 h 1530350"/>
                    <a:gd name="connsiteX1465" fmla="*/ 1520204 w 2420099"/>
                    <a:gd name="connsiteY1465" fmla="*/ 369232 h 1530350"/>
                    <a:gd name="connsiteX1466" fmla="*/ 1571829 w 2420099"/>
                    <a:gd name="connsiteY1466" fmla="*/ 402830 h 1530350"/>
                    <a:gd name="connsiteX1467" fmla="*/ 1623457 w 2420099"/>
                    <a:gd name="connsiteY1467" fmla="*/ 369229 h 1530350"/>
                    <a:gd name="connsiteX1468" fmla="*/ 1300531 w 2420099"/>
                    <a:gd name="connsiteY1468" fmla="*/ 335632 h 1530350"/>
                    <a:gd name="connsiteX1469" fmla="*/ 1248902 w 2420099"/>
                    <a:gd name="connsiteY1469" fmla="*/ 369233 h 1530350"/>
                    <a:gd name="connsiteX1470" fmla="*/ 1300529 w 2420099"/>
                    <a:gd name="connsiteY1470" fmla="*/ 402831 h 1530350"/>
                    <a:gd name="connsiteX1471" fmla="*/ 1352156 w 2420099"/>
                    <a:gd name="connsiteY1471" fmla="*/ 369229 h 1530350"/>
                    <a:gd name="connsiteX1472" fmla="*/ 2114433 w 2420099"/>
                    <a:gd name="connsiteY1472" fmla="*/ 335631 h 1530350"/>
                    <a:gd name="connsiteX1473" fmla="*/ 2062806 w 2420099"/>
                    <a:gd name="connsiteY1473" fmla="*/ 369229 h 1530350"/>
                    <a:gd name="connsiteX1474" fmla="*/ 2114433 w 2420099"/>
                    <a:gd name="connsiteY1474" fmla="*/ 402830 h 1530350"/>
                    <a:gd name="connsiteX1475" fmla="*/ 2166060 w 2420099"/>
                    <a:gd name="connsiteY1475" fmla="*/ 369229 h 1530350"/>
                    <a:gd name="connsiteX1476" fmla="*/ 1707481 w 2420099"/>
                    <a:gd name="connsiteY1476" fmla="*/ 335631 h 1530350"/>
                    <a:gd name="connsiteX1477" fmla="*/ 1655854 w 2420099"/>
                    <a:gd name="connsiteY1477" fmla="*/ 369230 h 1530350"/>
                    <a:gd name="connsiteX1478" fmla="*/ 1707482 w 2420099"/>
                    <a:gd name="connsiteY1478" fmla="*/ 402832 h 1530350"/>
                    <a:gd name="connsiteX1479" fmla="*/ 1759109 w 2420099"/>
                    <a:gd name="connsiteY1479" fmla="*/ 369230 h 1530350"/>
                    <a:gd name="connsiteX1480" fmla="*/ 1436179 w 2420099"/>
                    <a:gd name="connsiteY1480" fmla="*/ 335631 h 1530350"/>
                    <a:gd name="connsiteX1481" fmla="*/ 1384553 w 2420099"/>
                    <a:gd name="connsiteY1481" fmla="*/ 369230 h 1530350"/>
                    <a:gd name="connsiteX1482" fmla="*/ 1436180 w 2420099"/>
                    <a:gd name="connsiteY1482" fmla="*/ 402831 h 1530350"/>
                    <a:gd name="connsiteX1483" fmla="*/ 1487807 w 2420099"/>
                    <a:gd name="connsiteY1483" fmla="*/ 369230 h 1530350"/>
                    <a:gd name="connsiteX1484" fmla="*/ 1164877 w 2420099"/>
                    <a:gd name="connsiteY1484" fmla="*/ 335631 h 1530350"/>
                    <a:gd name="connsiteX1485" fmla="*/ 1113252 w 2420099"/>
                    <a:gd name="connsiteY1485" fmla="*/ 369230 h 1530350"/>
                    <a:gd name="connsiteX1486" fmla="*/ 1164879 w 2420099"/>
                    <a:gd name="connsiteY1486" fmla="*/ 402832 h 1530350"/>
                    <a:gd name="connsiteX1487" fmla="*/ 1216505 w 2420099"/>
                    <a:gd name="connsiteY1487" fmla="*/ 369233 h 1530350"/>
                    <a:gd name="connsiteX1488" fmla="*/ 893578 w 2420099"/>
                    <a:gd name="connsiteY1488" fmla="*/ 335631 h 1530350"/>
                    <a:gd name="connsiteX1489" fmla="*/ 841957 w 2420099"/>
                    <a:gd name="connsiteY1489" fmla="*/ 369231 h 1530350"/>
                    <a:gd name="connsiteX1490" fmla="*/ 893580 w 2420099"/>
                    <a:gd name="connsiteY1490" fmla="*/ 402833 h 1530350"/>
                    <a:gd name="connsiteX1491" fmla="*/ 945208 w 2420099"/>
                    <a:gd name="connsiteY1491" fmla="*/ 369233 h 1530350"/>
                    <a:gd name="connsiteX1492" fmla="*/ 622281 w 2420099"/>
                    <a:gd name="connsiteY1492" fmla="*/ 335631 h 1530350"/>
                    <a:gd name="connsiteX1493" fmla="*/ 570655 w 2420099"/>
                    <a:gd name="connsiteY1493" fmla="*/ 369231 h 1530350"/>
                    <a:gd name="connsiteX1494" fmla="*/ 622283 w 2420099"/>
                    <a:gd name="connsiteY1494" fmla="*/ 402832 h 1530350"/>
                    <a:gd name="connsiteX1495" fmla="*/ 673911 w 2420099"/>
                    <a:gd name="connsiteY1495" fmla="*/ 369232 h 1530350"/>
                    <a:gd name="connsiteX1496" fmla="*/ 350981 w 2420099"/>
                    <a:gd name="connsiteY1496" fmla="*/ 335631 h 1530350"/>
                    <a:gd name="connsiteX1497" fmla="*/ 299352 w 2420099"/>
                    <a:gd name="connsiteY1497" fmla="*/ 369233 h 1530350"/>
                    <a:gd name="connsiteX1498" fmla="*/ 350979 w 2420099"/>
                    <a:gd name="connsiteY1498" fmla="*/ 402832 h 1530350"/>
                    <a:gd name="connsiteX1499" fmla="*/ 402608 w 2420099"/>
                    <a:gd name="connsiteY1499" fmla="*/ 369231 h 1530350"/>
                    <a:gd name="connsiteX1500" fmla="*/ 1978783 w 2420099"/>
                    <a:gd name="connsiteY1500" fmla="*/ 335631 h 1530350"/>
                    <a:gd name="connsiteX1501" fmla="*/ 1927156 w 2420099"/>
                    <a:gd name="connsiteY1501" fmla="*/ 369229 h 1530350"/>
                    <a:gd name="connsiteX1502" fmla="*/ 1978783 w 2420099"/>
                    <a:gd name="connsiteY1502" fmla="*/ 402830 h 1530350"/>
                    <a:gd name="connsiteX1503" fmla="*/ 2030410 w 2420099"/>
                    <a:gd name="connsiteY1503" fmla="*/ 369229 h 1530350"/>
                    <a:gd name="connsiteX1504" fmla="*/ 1843133 w 2420099"/>
                    <a:gd name="connsiteY1504" fmla="*/ 335631 h 1530350"/>
                    <a:gd name="connsiteX1505" fmla="*/ 1791505 w 2420099"/>
                    <a:gd name="connsiteY1505" fmla="*/ 369231 h 1530350"/>
                    <a:gd name="connsiteX1506" fmla="*/ 1843130 w 2420099"/>
                    <a:gd name="connsiteY1506" fmla="*/ 402830 h 1530350"/>
                    <a:gd name="connsiteX1507" fmla="*/ 1894758 w 2420099"/>
                    <a:gd name="connsiteY1507" fmla="*/ 369229 h 1530350"/>
                    <a:gd name="connsiteX1508" fmla="*/ 1368355 w 2420099"/>
                    <a:gd name="connsiteY1508" fmla="*/ 291493 h 1530350"/>
                    <a:gd name="connsiteX1509" fmla="*/ 1316729 w 2420099"/>
                    <a:gd name="connsiteY1509" fmla="*/ 325090 h 1530350"/>
                    <a:gd name="connsiteX1510" fmla="*/ 1368355 w 2420099"/>
                    <a:gd name="connsiteY1510" fmla="*/ 358689 h 1530350"/>
                    <a:gd name="connsiteX1511" fmla="*/ 1419980 w 2420099"/>
                    <a:gd name="connsiteY1511" fmla="*/ 325090 h 1530350"/>
                    <a:gd name="connsiteX1512" fmla="*/ 1097059 w 2420099"/>
                    <a:gd name="connsiteY1512" fmla="*/ 291492 h 1530350"/>
                    <a:gd name="connsiteX1513" fmla="*/ 1045436 w 2420099"/>
                    <a:gd name="connsiteY1513" fmla="*/ 325091 h 1530350"/>
                    <a:gd name="connsiteX1514" fmla="*/ 1097059 w 2420099"/>
                    <a:gd name="connsiteY1514" fmla="*/ 358689 h 1530350"/>
                    <a:gd name="connsiteX1515" fmla="*/ 1148680 w 2420099"/>
                    <a:gd name="connsiteY1515" fmla="*/ 325090 h 1530350"/>
                    <a:gd name="connsiteX1516" fmla="*/ 825758 w 2420099"/>
                    <a:gd name="connsiteY1516" fmla="*/ 291492 h 1530350"/>
                    <a:gd name="connsiteX1517" fmla="*/ 774129 w 2420099"/>
                    <a:gd name="connsiteY1517" fmla="*/ 325091 h 1530350"/>
                    <a:gd name="connsiteX1518" fmla="*/ 825754 w 2420099"/>
                    <a:gd name="connsiteY1518" fmla="*/ 358689 h 1530350"/>
                    <a:gd name="connsiteX1519" fmla="*/ 877384 w 2420099"/>
                    <a:gd name="connsiteY1519" fmla="*/ 325091 h 1530350"/>
                    <a:gd name="connsiteX1520" fmla="*/ 1910957 w 2420099"/>
                    <a:gd name="connsiteY1520" fmla="*/ 291492 h 1530350"/>
                    <a:gd name="connsiteX1521" fmla="*/ 1859332 w 2420099"/>
                    <a:gd name="connsiteY1521" fmla="*/ 325090 h 1530350"/>
                    <a:gd name="connsiteX1522" fmla="*/ 1910956 w 2420099"/>
                    <a:gd name="connsiteY1522" fmla="*/ 358688 h 1530350"/>
                    <a:gd name="connsiteX1523" fmla="*/ 1962583 w 2420099"/>
                    <a:gd name="connsiteY1523" fmla="*/ 325089 h 1530350"/>
                    <a:gd name="connsiteX1524" fmla="*/ 1639656 w 2420099"/>
                    <a:gd name="connsiteY1524" fmla="*/ 291492 h 1530350"/>
                    <a:gd name="connsiteX1525" fmla="*/ 1588030 w 2420099"/>
                    <a:gd name="connsiteY1525" fmla="*/ 325090 h 1530350"/>
                    <a:gd name="connsiteX1526" fmla="*/ 1639655 w 2420099"/>
                    <a:gd name="connsiteY1526" fmla="*/ 358688 h 1530350"/>
                    <a:gd name="connsiteX1527" fmla="*/ 1691282 w 2420099"/>
                    <a:gd name="connsiteY1527" fmla="*/ 325090 h 1530350"/>
                    <a:gd name="connsiteX1528" fmla="*/ 690105 w 2420099"/>
                    <a:gd name="connsiteY1528" fmla="*/ 291492 h 1530350"/>
                    <a:gd name="connsiteX1529" fmla="*/ 638480 w 2420099"/>
                    <a:gd name="connsiteY1529" fmla="*/ 325090 h 1530350"/>
                    <a:gd name="connsiteX1530" fmla="*/ 690106 w 2420099"/>
                    <a:gd name="connsiteY1530" fmla="*/ 358689 h 1530350"/>
                    <a:gd name="connsiteX1531" fmla="*/ 741734 w 2420099"/>
                    <a:gd name="connsiteY1531" fmla="*/ 325090 h 1530350"/>
                    <a:gd name="connsiteX1532" fmla="*/ 554459 w 2420099"/>
                    <a:gd name="connsiteY1532" fmla="*/ 291492 h 1530350"/>
                    <a:gd name="connsiteX1533" fmla="*/ 502829 w 2420099"/>
                    <a:gd name="connsiteY1533" fmla="*/ 325090 h 1530350"/>
                    <a:gd name="connsiteX1534" fmla="*/ 554459 w 2420099"/>
                    <a:gd name="connsiteY1534" fmla="*/ 358689 h 1530350"/>
                    <a:gd name="connsiteX1535" fmla="*/ 606084 w 2420099"/>
                    <a:gd name="connsiteY1535" fmla="*/ 325090 h 1530350"/>
                    <a:gd name="connsiteX1536" fmla="*/ 418806 w 2420099"/>
                    <a:gd name="connsiteY1536" fmla="*/ 291492 h 1530350"/>
                    <a:gd name="connsiteX1537" fmla="*/ 367181 w 2420099"/>
                    <a:gd name="connsiteY1537" fmla="*/ 325090 h 1530350"/>
                    <a:gd name="connsiteX1538" fmla="*/ 418807 w 2420099"/>
                    <a:gd name="connsiteY1538" fmla="*/ 358689 h 1530350"/>
                    <a:gd name="connsiteX1539" fmla="*/ 470432 w 2420099"/>
                    <a:gd name="connsiteY1539" fmla="*/ 325091 h 1530350"/>
                    <a:gd name="connsiteX1540" fmla="*/ 1232704 w 2420099"/>
                    <a:gd name="connsiteY1540" fmla="*/ 291491 h 1530350"/>
                    <a:gd name="connsiteX1541" fmla="*/ 1181077 w 2420099"/>
                    <a:gd name="connsiteY1541" fmla="*/ 325090 h 1530350"/>
                    <a:gd name="connsiteX1542" fmla="*/ 1232704 w 2420099"/>
                    <a:gd name="connsiteY1542" fmla="*/ 358689 h 1530350"/>
                    <a:gd name="connsiteX1543" fmla="*/ 1284332 w 2420099"/>
                    <a:gd name="connsiteY1543" fmla="*/ 325090 h 1530350"/>
                    <a:gd name="connsiteX1544" fmla="*/ 961405 w 2420099"/>
                    <a:gd name="connsiteY1544" fmla="*/ 291491 h 1530350"/>
                    <a:gd name="connsiteX1545" fmla="*/ 909777 w 2420099"/>
                    <a:gd name="connsiteY1545" fmla="*/ 325090 h 1530350"/>
                    <a:gd name="connsiteX1546" fmla="*/ 961405 w 2420099"/>
                    <a:gd name="connsiteY1546" fmla="*/ 358689 h 1530350"/>
                    <a:gd name="connsiteX1547" fmla="*/ 1013036 w 2420099"/>
                    <a:gd name="connsiteY1547" fmla="*/ 325091 h 1530350"/>
                    <a:gd name="connsiteX1548" fmla="*/ 283152 w 2420099"/>
                    <a:gd name="connsiteY1548" fmla="*/ 291491 h 1530350"/>
                    <a:gd name="connsiteX1549" fmla="*/ 231529 w 2420099"/>
                    <a:gd name="connsiteY1549" fmla="*/ 325090 h 1530350"/>
                    <a:gd name="connsiteX1550" fmla="*/ 283152 w 2420099"/>
                    <a:gd name="connsiteY1550" fmla="*/ 358689 h 1530350"/>
                    <a:gd name="connsiteX1551" fmla="*/ 334785 w 2420099"/>
                    <a:gd name="connsiteY1551" fmla="*/ 325090 h 1530350"/>
                    <a:gd name="connsiteX1552" fmla="*/ 2046608 w 2420099"/>
                    <a:gd name="connsiteY1552" fmla="*/ 291491 h 1530350"/>
                    <a:gd name="connsiteX1553" fmla="*/ 1994980 w 2420099"/>
                    <a:gd name="connsiteY1553" fmla="*/ 325090 h 1530350"/>
                    <a:gd name="connsiteX1554" fmla="*/ 2046608 w 2420099"/>
                    <a:gd name="connsiteY1554" fmla="*/ 358689 h 1530350"/>
                    <a:gd name="connsiteX1555" fmla="*/ 2098235 w 2420099"/>
                    <a:gd name="connsiteY1555" fmla="*/ 325089 h 1530350"/>
                    <a:gd name="connsiteX1556" fmla="*/ 1775307 w 2420099"/>
                    <a:gd name="connsiteY1556" fmla="*/ 291491 h 1530350"/>
                    <a:gd name="connsiteX1557" fmla="*/ 1723679 w 2420099"/>
                    <a:gd name="connsiteY1557" fmla="*/ 325090 h 1530350"/>
                    <a:gd name="connsiteX1558" fmla="*/ 1775307 w 2420099"/>
                    <a:gd name="connsiteY1558" fmla="*/ 358689 h 1530350"/>
                    <a:gd name="connsiteX1559" fmla="*/ 1826935 w 2420099"/>
                    <a:gd name="connsiteY1559" fmla="*/ 325090 h 1530350"/>
                    <a:gd name="connsiteX1560" fmla="*/ 1504006 w 2420099"/>
                    <a:gd name="connsiteY1560" fmla="*/ 291491 h 1530350"/>
                    <a:gd name="connsiteX1561" fmla="*/ 1452377 w 2420099"/>
                    <a:gd name="connsiteY1561" fmla="*/ 325090 h 1530350"/>
                    <a:gd name="connsiteX1562" fmla="*/ 1504005 w 2420099"/>
                    <a:gd name="connsiteY1562" fmla="*/ 358689 h 1530350"/>
                    <a:gd name="connsiteX1563" fmla="*/ 1555633 w 2420099"/>
                    <a:gd name="connsiteY1563" fmla="*/ 325090 h 1530350"/>
                    <a:gd name="connsiteX1564" fmla="*/ 1029236 w 2420099"/>
                    <a:gd name="connsiteY1564" fmla="*/ 247352 h 1530350"/>
                    <a:gd name="connsiteX1565" fmla="*/ 977606 w 2420099"/>
                    <a:gd name="connsiteY1565" fmla="*/ 280949 h 1530350"/>
                    <a:gd name="connsiteX1566" fmla="*/ 1029236 w 2420099"/>
                    <a:gd name="connsiteY1566" fmla="*/ 314549 h 1530350"/>
                    <a:gd name="connsiteX1567" fmla="*/ 1080866 w 2420099"/>
                    <a:gd name="connsiteY1567" fmla="*/ 280950 h 1530350"/>
                    <a:gd name="connsiteX1568" fmla="*/ 622282 w 2420099"/>
                    <a:gd name="connsiteY1568" fmla="*/ 247352 h 1530350"/>
                    <a:gd name="connsiteX1569" fmla="*/ 570655 w 2420099"/>
                    <a:gd name="connsiteY1569" fmla="*/ 280950 h 1530350"/>
                    <a:gd name="connsiteX1570" fmla="*/ 622281 w 2420099"/>
                    <a:gd name="connsiteY1570" fmla="*/ 314548 h 1530350"/>
                    <a:gd name="connsiteX1571" fmla="*/ 673909 w 2420099"/>
                    <a:gd name="connsiteY1571" fmla="*/ 280950 h 1530350"/>
                    <a:gd name="connsiteX1572" fmla="*/ 486633 w 2420099"/>
                    <a:gd name="connsiteY1572" fmla="*/ 247352 h 1530350"/>
                    <a:gd name="connsiteX1573" fmla="*/ 435007 w 2420099"/>
                    <a:gd name="connsiteY1573" fmla="*/ 280950 h 1530350"/>
                    <a:gd name="connsiteX1574" fmla="*/ 486631 w 2420099"/>
                    <a:gd name="connsiteY1574" fmla="*/ 314548 h 1530350"/>
                    <a:gd name="connsiteX1575" fmla="*/ 538259 w 2420099"/>
                    <a:gd name="connsiteY1575" fmla="*/ 280950 h 1530350"/>
                    <a:gd name="connsiteX1576" fmla="*/ 1843131 w 2420099"/>
                    <a:gd name="connsiteY1576" fmla="*/ 247352 h 1530350"/>
                    <a:gd name="connsiteX1577" fmla="*/ 1791505 w 2420099"/>
                    <a:gd name="connsiteY1577" fmla="*/ 280949 h 1530350"/>
                    <a:gd name="connsiteX1578" fmla="*/ 1843134 w 2420099"/>
                    <a:gd name="connsiteY1578" fmla="*/ 314548 h 1530350"/>
                    <a:gd name="connsiteX1579" fmla="*/ 1894759 w 2420099"/>
                    <a:gd name="connsiteY1579" fmla="*/ 280950 h 1530350"/>
                    <a:gd name="connsiteX1580" fmla="*/ 1571830 w 2420099"/>
                    <a:gd name="connsiteY1580" fmla="*/ 247352 h 1530350"/>
                    <a:gd name="connsiteX1581" fmla="*/ 1520204 w 2420099"/>
                    <a:gd name="connsiteY1581" fmla="*/ 280949 h 1530350"/>
                    <a:gd name="connsiteX1582" fmla="*/ 1571832 w 2420099"/>
                    <a:gd name="connsiteY1582" fmla="*/ 314548 h 1530350"/>
                    <a:gd name="connsiteX1583" fmla="*/ 1623457 w 2420099"/>
                    <a:gd name="connsiteY1583" fmla="*/ 280950 h 1530350"/>
                    <a:gd name="connsiteX1584" fmla="*/ 1300528 w 2420099"/>
                    <a:gd name="connsiteY1584" fmla="*/ 247352 h 1530350"/>
                    <a:gd name="connsiteX1585" fmla="*/ 1248903 w 2420099"/>
                    <a:gd name="connsiteY1585" fmla="*/ 280949 h 1530350"/>
                    <a:gd name="connsiteX1586" fmla="*/ 1300530 w 2420099"/>
                    <a:gd name="connsiteY1586" fmla="*/ 314548 h 1530350"/>
                    <a:gd name="connsiteX1587" fmla="*/ 1352156 w 2420099"/>
                    <a:gd name="connsiteY1587" fmla="*/ 280950 h 1530350"/>
                    <a:gd name="connsiteX1588" fmla="*/ 757927 w 2420099"/>
                    <a:gd name="connsiteY1588" fmla="*/ 247352 h 1530350"/>
                    <a:gd name="connsiteX1589" fmla="*/ 706304 w 2420099"/>
                    <a:gd name="connsiteY1589" fmla="*/ 280950 h 1530350"/>
                    <a:gd name="connsiteX1590" fmla="*/ 757929 w 2420099"/>
                    <a:gd name="connsiteY1590" fmla="*/ 314548 h 1530350"/>
                    <a:gd name="connsiteX1591" fmla="*/ 809557 w 2420099"/>
                    <a:gd name="connsiteY1591" fmla="*/ 280950 h 1530350"/>
                    <a:gd name="connsiteX1592" fmla="*/ 1164879 w 2420099"/>
                    <a:gd name="connsiteY1592" fmla="*/ 247351 h 1530350"/>
                    <a:gd name="connsiteX1593" fmla="*/ 1113252 w 2420099"/>
                    <a:gd name="connsiteY1593" fmla="*/ 280950 h 1530350"/>
                    <a:gd name="connsiteX1594" fmla="*/ 1164877 w 2420099"/>
                    <a:gd name="connsiteY1594" fmla="*/ 314548 h 1530350"/>
                    <a:gd name="connsiteX1595" fmla="*/ 1216506 w 2420099"/>
                    <a:gd name="connsiteY1595" fmla="*/ 280949 h 1530350"/>
                    <a:gd name="connsiteX1596" fmla="*/ 893580 w 2420099"/>
                    <a:gd name="connsiteY1596" fmla="*/ 247351 h 1530350"/>
                    <a:gd name="connsiteX1597" fmla="*/ 841957 w 2420099"/>
                    <a:gd name="connsiteY1597" fmla="*/ 280950 h 1530350"/>
                    <a:gd name="connsiteX1598" fmla="*/ 893578 w 2420099"/>
                    <a:gd name="connsiteY1598" fmla="*/ 314548 h 1530350"/>
                    <a:gd name="connsiteX1599" fmla="*/ 945208 w 2420099"/>
                    <a:gd name="connsiteY1599" fmla="*/ 280949 h 1530350"/>
                    <a:gd name="connsiteX1600" fmla="*/ 1436181 w 2420099"/>
                    <a:gd name="connsiteY1600" fmla="*/ 247350 h 1530350"/>
                    <a:gd name="connsiteX1601" fmla="*/ 1384553 w 2420099"/>
                    <a:gd name="connsiteY1601" fmla="*/ 280950 h 1530350"/>
                    <a:gd name="connsiteX1602" fmla="*/ 1436179 w 2420099"/>
                    <a:gd name="connsiteY1602" fmla="*/ 314548 h 1530350"/>
                    <a:gd name="connsiteX1603" fmla="*/ 1487807 w 2420099"/>
                    <a:gd name="connsiteY1603" fmla="*/ 280950 h 1530350"/>
                    <a:gd name="connsiteX1604" fmla="*/ 350981 w 2420099"/>
                    <a:gd name="connsiteY1604" fmla="*/ 247350 h 1530350"/>
                    <a:gd name="connsiteX1605" fmla="*/ 299352 w 2420099"/>
                    <a:gd name="connsiteY1605" fmla="*/ 280950 h 1530350"/>
                    <a:gd name="connsiteX1606" fmla="*/ 350981 w 2420099"/>
                    <a:gd name="connsiteY1606" fmla="*/ 314548 h 1530350"/>
                    <a:gd name="connsiteX1607" fmla="*/ 402605 w 2420099"/>
                    <a:gd name="connsiteY1607" fmla="*/ 280950 h 1530350"/>
                    <a:gd name="connsiteX1608" fmla="*/ 1978784 w 2420099"/>
                    <a:gd name="connsiteY1608" fmla="*/ 247350 h 1530350"/>
                    <a:gd name="connsiteX1609" fmla="*/ 1927156 w 2420099"/>
                    <a:gd name="connsiteY1609" fmla="*/ 280950 h 1530350"/>
                    <a:gd name="connsiteX1610" fmla="*/ 1978781 w 2420099"/>
                    <a:gd name="connsiteY1610" fmla="*/ 314547 h 1530350"/>
                    <a:gd name="connsiteX1611" fmla="*/ 2030409 w 2420099"/>
                    <a:gd name="connsiteY1611" fmla="*/ 280949 h 1530350"/>
                    <a:gd name="connsiteX1612" fmla="*/ 1707482 w 2420099"/>
                    <a:gd name="connsiteY1612" fmla="*/ 247350 h 1530350"/>
                    <a:gd name="connsiteX1613" fmla="*/ 1655854 w 2420099"/>
                    <a:gd name="connsiteY1613" fmla="*/ 280950 h 1530350"/>
                    <a:gd name="connsiteX1614" fmla="*/ 1707480 w 2420099"/>
                    <a:gd name="connsiteY1614" fmla="*/ 314547 h 1530350"/>
                    <a:gd name="connsiteX1615" fmla="*/ 1759108 w 2420099"/>
                    <a:gd name="connsiteY1615" fmla="*/ 280949 h 1530350"/>
                    <a:gd name="connsiteX1616" fmla="*/ 1232704 w 2420099"/>
                    <a:gd name="connsiteY1616" fmla="*/ 203209 h 1530350"/>
                    <a:gd name="connsiteX1617" fmla="*/ 1181078 w 2420099"/>
                    <a:gd name="connsiteY1617" fmla="*/ 236808 h 1530350"/>
                    <a:gd name="connsiteX1618" fmla="*/ 1232704 w 2420099"/>
                    <a:gd name="connsiteY1618" fmla="*/ 270407 h 1530350"/>
                    <a:gd name="connsiteX1619" fmla="*/ 1284330 w 2420099"/>
                    <a:gd name="connsiteY1619" fmla="*/ 236810 h 1530350"/>
                    <a:gd name="connsiteX1620" fmla="*/ 690106 w 2420099"/>
                    <a:gd name="connsiteY1620" fmla="*/ 203209 h 1530350"/>
                    <a:gd name="connsiteX1621" fmla="*/ 638479 w 2420099"/>
                    <a:gd name="connsiteY1621" fmla="*/ 236810 h 1530350"/>
                    <a:gd name="connsiteX1622" fmla="*/ 690104 w 2420099"/>
                    <a:gd name="connsiteY1622" fmla="*/ 270407 h 1530350"/>
                    <a:gd name="connsiteX1623" fmla="*/ 741734 w 2420099"/>
                    <a:gd name="connsiteY1623" fmla="*/ 236810 h 1530350"/>
                    <a:gd name="connsiteX1624" fmla="*/ 1775306 w 2420099"/>
                    <a:gd name="connsiteY1624" fmla="*/ 203208 h 1530350"/>
                    <a:gd name="connsiteX1625" fmla="*/ 1723681 w 2420099"/>
                    <a:gd name="connsiteY1625" fmla="*/ 236808 h 1530350"/>
                    <a:gd name="connsiteX1626" fmla="*/ 1775306 w 2420099"/>
                    <a:gd name="connsiteY1626" fmla="*/ 270407 h 1530350"/>
                    <a:gd name="connsiteX1627" fmla="*/ 1826933 w 2420099"/>
                    <a:gd name="connsiteY1627" fmla="*/ 236809 h 1530350"/>
                    <a:gd name="connsiteX1628" fmla="*/ 1504006 w 2420099"/>
                    <a:gd name="connsiteY1628" fmla="*/ 203208 h 1530350"/>
                    <a:gd name="connsiteX1629" fmla="*/ 1452379 w 2420099"/>
                    <a:gd name="connsiteY1629" fmla="*/ 236808 h 1530350"/>
                    <a:gd name="connsiteX1630" fmla="*/ 1504005 w 2420099"/>
                    <a:gd name="connsiteY1630" fmla="*/ 270407 h 1530350"/>
                    <a:gd name="connsiteX1631" fmla="*/ 1555632 w 2420099"/>
                    <a:gd name="connsiteY1631" fmla="*/ 236810 h 1530350"/>
                    <a:gd name="connsiteX1632" fmla="*/ 961407 w 2420099"/>
                    <a:gd name="connsiteY1632" fmla="*/ 203208 h 1530350"/>
                    <a:gd name="connsiteX1633" fmla="*/ 909777 w 2420099"/>
                    <a:gd name="connsiteY1633" fmla="*/ 236810 h 1530350"/>
                    <a:gd name="connsiteX1634" fmla="*/ 961405 w 2420099"/>
                    <a:gd name="connsiteY1634" fmla="*/ 270407 h 1530350"/>
                    <a:gd name="connsiteX1635" fmla="*/ 1013036 w 2420099"/>
                    <a:gd name="connsiteY1635" fmla="*/ 236809 h 1530350"/>
                    <a:gd name="connsiteX1636" fmla="*/ 554459 w 2420099"/>
                    <a:gd name="connsiteY1636" fmla="*/ 203208 h 1530350"/>
                    <a:gd name="connsiteX1637" fmla="*/ 502832 w 2420099"/>
                    <a:gd name="connsiteY1637" fmla="*/ 236810 h 1530350"/>
                    <a:gd name="connsiteX1638" fmla="*/ 554459 w 2420099"/>
                    <a:gd name="connsiteY1638" fmla="*/ 270409 h 1530350"/>
                    <a:gd name="connsiteX1639" fmla="*/ 606084 w 2420099"/>
                    <a:gd name="connsiteY1639" fmla="*/ 236810 h 1530350"/>
                    <a:gd name="connsiteX1640" fmla="*/ 418809 w 2420099"/>
                    <a:gd name="connsiteY1640" fmla="*/ 203208 h 1530350"/>
                    <a:gd name="connsiteX1641" fmla="*/ 367179 w 2420099"/>
                    <a:gd name="connsiteY1641" fmla="*/ 236810 h 1530350"/>
                    <a:gd name="connsiteX1642" fmla="*/ 418806 w 2420099"/>
                    <a:gd name="connsiteY1642" fmla="*/ 270407 h 1530350"/>
                    <a:gd name="connsiteX1643" fmla="*/ 470434 w 2420099"/>
                    <a:gd name="connsiteY1643" fmla="*/ 236810 h 1530350"/>
                    <a:gd name="connsiteX1644" fmla="*/ 1910958 w 2420099"/>
                    <a:gd name="connsiteY1644" fmla="*/ 203207 h 1530350"/>
                    <a:gd name="connsiteX1645" fmla="*/ 1859330 w 2420099"/>
                    <a:gd name="connsiteY1645" fmla="*/ 236810 h 1530350"/>
                    <a:gd name="connsiteX1646" fmla="*/ 1910959 w 2420099"/>
                    <a:gd name="connsiteY1646" fmla="*/ 270409 h 1530350"/>
                    <a:gd name="connsiteX1647" fmla="*/ 1962585 w 2420099"/>
                    <a:gd name="connsiteY1647" fmla="*/ 236810 h 1530350"/>
                    <a:gd name="connsiteX1648" fmla="*/ 1639657 w 2420099"/>
                    <a:gd name="connsiteY1648" fmla="*/ 203207 h 1530350"/>
                    <a:gd name="connsiteX1649" fmla="*/ 1588028 w 2420099"/>
                    <a:gd name="connsiteY1649" fmla="*/ 236810 h 1530350"/>
                    <a:gd name="connsiteX1650" fmla="*/ 1639656 w 2420099"/>
                    <a:gd name="connsiteY1650" fmla="*/ 270409 h 1530350"/>
                    <a:gd name="connsiteX1651" fmla="*/ 1691283 w 2420099"/>
                    <a:gd name="connsiteY1651" fmla="*/ 236808 h 1530350"/>
                    <a:gd name="connsiteX1652" fmla="*/ 1368355 w 2420099"/>
                    <a:gd name="connsiteY1652" fmla="*/ 203207 h 1530350"/>
                    <a:gd name="connsiteX1653" fmla="*/ 1316727 w 2420099"/>
                    <a:gd name="connsiteY1653" fmla="*/ 236810 h 1530350"/>
                    <a:gd name="connsiteX1654" fmla="*/ 1368354 w 2420099"/>
                    <a:gd name="connsiteY1654" fmla="*/ 270409 h 1530350"/>
                    <a:gd name="connsiteX1655" fmla="*/ 1419982 w 2420099"/>
                    <a:gd name="connsiteY1655" fmla="*/ 236808 h 1530350"/>
                    <a:gd name="connsiteX1656" fmla="*/ 1097059 w 2420099"/>
                    <a:gd name="connsiteY1656" fmla="*/ 203207 h 1530350"/>
                    <a:gd name="connsiteX1657" fmla="*/ 1045436 w 2420099"/>
                    <a:gd name="connsiteY1657" fmla="*/ 236809 h 1530350"/>
                    <a:gd name="connsiteX1658" fmla="*/ 1097059 w 2420099"/>
                    <a:gd name="connsiteY1658" fmla="*/ 270409 h 1530350"/>
                    <a:gd name="connsiteX1659" fmla="*/ 1148682 w 2420099"/>
                    <a:gd name="connsiteY1659" fmla="*/ 236810 h 1530350"/>
                    <a:gd name="connsiteX1660" fmla="*/ 825754 w 2420099"/>
                    <a:gd name="connsiteY1660" fmla="*/ 203207 h 1530350"/>
                    <a:gd name="connsiteX1661" fmla="*/ 774129 w 2420099"/>
                    <a:gd name="connsiteY1661" fmla="*/ 236810 h 1530350"/>
                    <a:gd name="connsiteX1662" fmla="*/ 825754 w 2420099"/>
                    <a:gd name="connsiteY1662" fmla="*/ 270409 h 1530350"/>
                    <a:gd name="connsiteX1663" fmla="*/ 877384 w 2420099"/>
                    <a:gd name="connsiteY1663" fmla="*/ 236808 h 1530350"/>
                    <a:gd name="connsiteX1664" fmla="*/ 1300531 w 2420099"/>
                    <a:gd name="connsiteY1664" fmla="*/ 159064 h 1530350"/>
                    <a:gd name="connsiteX1665" fmla="*/ 1248903 w 2420099"/>
                    <a:gd name="connsiteY1665" fmla="*/ 192666 h 1530350"/>
                    <a:gd name="connsiteX1666" fmla="*/ 1300529 w 2420099"/>
                    <a:gd name="connsiteY1666" fmla="*/ 226267 h 1530350"/>
                    <a:gd name="connsiteX1667" fmla="*/ 1352156 w 2420099"/>
                    <a:gd name="connsiteY1667" fmla="*/ 192663 h 1530350"/>
                    <a:gd name="connsiteX1668" fmla="*/ 1029236 w 2420099"/>
                    <a:gd name="connsiteY1668" fmla="*/ 159064 h 1530350"/>
                    <a:gd name="connsiteX1669" fmla="*/ 977606 w 2420099"/>
                    <a:gd name="connsiteY1669" fmla="*/ 192665 h 1530350"/>
                    <a:gd name="connsiteX1670" fmla="*/ 1029239 w 2420099"/>
                    <a:gd name="connsiteY1670" fmla="*/ 226267 h 1530350"/>
                    <a:gd name="connsiteX1671" fmla="*/ 1080862 w 2420099"/>
                    <a:gd name="connsiteY1671" fmla="*/ 192666 h 1530350"/>
                    <a:gd name="connsiteX1672" fmla="*/ 757932 w 2420099"/>
                    <a:gd name="connsiteY1672" fmla="*/ 159064 h 1530350"/>
                    <a:gd name="connsiteX1673" fmla="*/ 706307 w 2420099"/>
                    <a:gd name="connsiteY1673" fmla="*/ 192665 h 1530350"/>
                    <a:gd name="connsiteX1674" fmla="*/ 757928 w 2420099"/>
                    <a:gd name="connsiteY1674" fmla="*/ 226267 h 1530350"/>
                    <a:gd name="connsiteX1675" fmla="*/ 809557 w 2420099"/>
                    <a:gd name="connsiteY1675" fmla="*/ 192663 h 1530350"/>
                    <a:gd name="connsiteX1676" fmla="*/ 486631 w 2420099"/>
                    <a:gd name="connsiteY1676" fmla="*/ 159064 h 1530350"/>
                    <a:gd name="connsiteX1677" fmla="*/ 435005 w 2420099"/>
                    <a:gd name="connsiteY1677" fmla="*/ 192666 h 1530350"/>
                    <a:gd name="connsiteX1678" fmla="*/ 486633 w 2420099"/>
                    <a:gd name="connsiteY1678" fmla="*/ 226267 h 1530350"/>
                    <a:gd name="connsiteX1679" fmla="*/ 538259 w 2420099"/>
                    <a:gd name="connsiteY1679" fmla="*/ 192665 h 1530350"/>
                    <a:gd name="connsiteX1680" fmla="*/ 1571832 w 2420099"/>
                    <a:gd name="connsiteY1680" fmla="*/ 159063 h 1530350"/>
                    <a:gd name="connsiteX1681" fmla="*/ 1520204 w 2420099"/>
                    <a:gd name="connsiteY1681" fmla="*/ 192666 h 1530350"/>
                    <a:gd name="connsiteX1682" fmla="*/ 1571830 w 2420099"/>
                    <a:gd name="connsiteY1682" fmla="*/ 226267 h 1530350"/>
                    <a:gd name="connsiteX1683" fmla="*/ 1623458 w 2420099"/>
                    <a:gd name="connsiteY1683" fmla="*/ 192664 h 1530350"/>
                    <a:gd name="connsiteX1684" fmla="*/ 1843132 w 2420099"/>
                    <a:gd name="connsiteY1684" fmla="*/ 159062 h 1530350"/>
                    <a:gd name="connsiteX1685" fmla="*/ 1791506 w 2420099"/>
                    <a:gd name="connsiteY1685" fmla="*/ 192663 h 1530350"/>
                    <a:gd name="connsiteX1686" fmla="*/ 1843131 w 2420099"/>
                    <a:gd name="connsiteY1686" fmla="*/ 226267 h 1530350"/>
                    <a:gd name="connsiteX1687" fmla="*/ 1894759 w 2420099"/>
                    <a:gd name="connsiteY1687" fmla="*/ 192663 h 1530350"/>
                    <a:gd name="connsiteX1688" fmla="*/ 1707481 w 2420099"/>
                    <a:gd name="connsiteY1688" fmla="*/ 159062 h 1530350"/>
                    <a:gd name="connsiteX1689" fmla="*/ 1655854 w 2420099"/>
                    <a:gd name="connsiteY1689" fmla="*/ 192664 h 1530350"/>
                    <a:gd name="connsiteX1690" fmla="*/ 1707482 w 2420099"/>
                    <a:gd name="connsiteY1690" fmla="*/ 226265 h 1530350"/>
                    <a:gd name="connsiteX1691" fmla="*/ 1759109 w 2420099"/>
                    <a:gd name="connsiteY1691" fmla="*/ 192663 h 1530350"/>
                    <a:gd name="connsiteX1692" fmla="*/ 1436179 w 2420099"/>
                    <a:gd name="connsiteY1692" fmla="*/ 159062 h 1530350"/>
                    <a:gd name="connsiteX1693" fmla="*/ 1384553 w 2420099"/>
                    <a:gd name="connsiteY1693" fmla="*/ 192663 h 1530350"/>
                    <a:gd name="connsiteX1694" fmla="*/ 1436179 w 2420099"/>
                    <a:gd name="connsiteY1694" fmla="*/ 226265 h 1530350"/>
                    <a:gd name="connsiteX1695" fmla="*/ 1487807 w 2420099"/>
                    <a:gd name="connsiteY1695" fmla="*/ 192663 h 1530350"/>
                    <a:gd name="connsiteX1696" fmla="*/ 1164877 w 2420099"/>
                    <a:gd name="connsiteY1696" fmla="*/ 159062 h 1530350"/>
                    <a:gd name="connsiteX1697" fmla="*/ 1113252 w 2420099"/>
                    <a:gd name="connsiteY1697" fmla="*/ 192663 h 1530350"/>
                    <a:gd name="connsiteX1698" fmla="*/ 1164880 w 2420099"/>
                    <a:gd name="connsiteY1698" fmla="*/ 226267 h 1530350"/>
                    <a:gd name="connsiteX1699" fmla="*/ 1216505 w 2420099"/>
                    <a:gd name="connsiteY1699" fmla="*/ 192666 h 1530350"/>
                    <a:gd name="connsiteX1700" fmla="*/ 893577 w 2420099"/>
                    <a:gd name="connsiteY1700" fmla="*/ 159062 h 1530350"/>
                    <a:gd name="connsiteX1701" fmla="*/ 841957 w 2420099"/>
                    <a:gd name="connsiteY1701" fmla="*/ 192663 h 1530350"/>
                    <a:gd name="connsiteX1702" fmla="*/ 893580 w 2420099"/>
                    <a:gd name="connsiteY1702" fmla="*/ 226265 h 1530350"/>
                    <a:gd name="connsiteX1703" fmla="*/ 945208 w 2420099"/>
                    <a:gd name="connsiteY1703" fmla="*/ 192663 h 1530350"/>
                    <a:gd name="connsiteX1704" fmla="*/ 622282 w 2420099"/>
                    <a:gd name="connsiteY1704" fmla="*/ 159062 h 1530350"/>
                    <a:gd name="connsiteX1705" fmla="*/ 570655 w 2420099"/>
                    <a:gd name="connsiteY1705" fmla="*/ 192665 h 1530350"/>
                    <a:gd name="connsiteX1706" fmla="*/ 622281 w 2420099"/>
                    <a:gd name="connsiteY1706" fmla="*/ 226267 h 1530350"/>
                    <a:gd name="connsiteX1707" fmla="*/ 673911 w 2420099"/>
                    <a:gd name="connsiteY1707" fmla="*/ 192663 h 1530350"/>
                    <a:gd name="connsiteX1708" fmla="*/ 1368355 w 2420099"/>
                    <a:gd name="connsiteY1708" fmla="*/ 114923 h 1530350"/>
                    <a:gd name="connsiteX1709" fmla="*/ 1316728 w 2420099"/>
                    <a:gd name="connsiteY1709" fmla="*/ 148521 h 1530350"/>
                    <a:gd name="connsiteX1710" fmla="*/ 1368354 w 2420099"/>
                    <a:gd name="connsiteY1710" fmla="*/ 182121 h 1530350"/>
                    <a:gd name="connsiteX1711" fmla="*/ 1419982 w 2420099"/>
                    <a:gd name="connsiteY1711" fmla="*/ 148520 h 1530350"/>
                    <a:gd name="connsiteX1712" fmla="*/ 1639656 w 2420099"/>
                    <a:gd name="connsiteY1712" fmla="*/ 114923 h 1530350"/>
                    <a:gd name="connsiteX1713" fmla="*/ 1588030 w 2420099"/>
                    <a:gd name="connsiteY1713" fmla="*/ 148522 h 1530350"/>
                    <a:gd name="connsiteX1714" fmla="*/ 1639656 w 2420099"/>
                    <a:gd name="connsiteY1714" fmla="*/ 182121 h 1530350"/>
                    <a:gd name="connsiteX1715" fmla="*/ 1691282 w 2420099"/>
                    <a:gd name="connsiteY1715" fmla="*/ 148520 h 1530350"/>
                    <a:gd name="connsiteX1716" fmla="*/ 1097059 w 2420099"/>
                    <a:gd name="connsiteY1716" fmla="*/ 114923 h 1530350"/>
                    <a:gd name="connsiteX1717" fmla="*/ 1045435 w 2420099"/>
                    <a:gd name="connsiteY1717" fmla="*/ 148522 h 1530350"/>
                    <a:gd name="connsiteX1718" fmla="*/ 1097059 w 2420099"/>
                    <a:gd name="connsiteY1718" fmla="*/ 182123 h 1530350"/>
                    <a:gd name="connsiteX1719" fmla="*/ 1148680 w 2420099"/>
                    <a:gd name="connsiteY1719" fmla="*/ 148522 h 1530350"/>
                    <a:gd name="connsiteX1720" fmla="*/ 825754 w 2420099"/>
                    <a:gd name="connsiteY1720" fmla="*/ 114923 h 1530350"/>
                    <a:gd name="connsiteX1721" fmla="*/ 774129 w 2420099"/>
                    <a:gd name="connsiteY1721" fmla="*/ 148521 h 1530350"/>
                    <a:gd name="connsiteX1722" fmla="*/ 825754 w 2420099"/>
                    <a:gd name="connsiteY1722" fmla="*/ 182123 h 1530350"/>
                    <a:gd name="connsiteX1723" fmla="*/ 877384 w 2420099"/>
                    <a:gd name="connsiteY1723" fmla="*/ 148520 h 1530350"/>
                    <a:gd name="connsiteX1724" fmla="*/ 690104 w 2420099"/>
                    <a:gd name="connsiteY1724" fmla="*/ 114923 h 1530350"/>
                    <a:gd name="connsiteX1725" fmla="*/ 638480 w 2420099"/>
                    <a:gd name="connsiteY1725" fmla="*/ 148520 h 1530350"/>
                    <a:gd name="connsiteX1726" fmla="*/ 690106 w 2420099"/>
                    <a:gd name="connsiteY1726" fmla="*/ 182123 h 1530350"/>
                    <a:gd name="connsiteX1727" fmla="*/ 741734 w 2420099"/>
                    <a:gd name="connsiteY1727" fmla="*/ 148521 h 1530350"/>
                    <a:gd name="connsiteX1728" fmla="*/ 1775306 w 2420099"/>
                    <a:gd name="connsiteY1728" fmla="*/ 114922 h 1530350"/>
                    <a:gd name="connsiteX1729" fmla="*/ 1723680 w 2420099"/>
                    <a:gd name="connsiteY1729" fmla="*/ 148520 h 1530350"/>
                    <a:gd name="connsiteX1730" fmla="*/ 1775307 w 2420099"/>
                    <a:gd name="connsiteY1730" fmla="*/ 182123 h 1530350"/>
                    <a:gd name="connsiteX1731" fmla="*/ 1826934 w 2420099"/>
                    <a:gd name="connsiteY1731" fmla="*/ 148521 h 1530350"/>
                    <a:gd name="connsiteX1732" fmla="*/ 1504005 w 2420099"/>
                    <a:gd name="connsiteY1732" fmla="*/ 114922 h 1530350"/>
                    <a:gd name="connsiteX1733" fmla="*/ 1452377 w 2420099"/>
                    <a:gd name="connsiteY1733" fmla="*/ 148520 h 1530350"/>
                    <a:gd name="connsiteX1734" fmla="*/ 1504005 w 2420099"/>
                    <a:gd name="connsiteY1734" fmla="*/ 182123 h 1530350"/>
                    <a:gd name="connsiteX1735" fmla="*/ 1555633 w 2420099"/>
                    <a:gd name="connsiteY1735" fmla="*/ 148522 h 1530350"/>
                    <a:gd name="connsiteX1736" fmla="*/ 1232703 w 2420099"/>
                    <a:gd name="connsiteY1736" fmla="*/ 114922 h 1530350"/>
                    <a:gd name="connsiteX1737" fmla="*/ 1181075 w 2420099"/>
                    <a:gd name="connsiteY1737" fmla="*/ 148520 h 1530350"/>
                    <a:gd name="connsiteX1738" fmla="*/ 1232704 w 2420099"/>
                    <a:gd name="connsiteY1738" fmla="*/ 182123 h 1530350"/>
                    <a:gd name="connsiteX1739" fmla="*/ 1284332 w 2420099"/>
                    <a:gd name="connsiteY1739" fmla="*/ 148521 h 1530350"/>
                    <a:gd name="connsiteX1740" fmla="*/ 961405 w 2420099"/>
                    <a:gd name="connsiteY1740" fmla="*/ 114922 h 1530350"/>
                    <a:gd name="connsiteX1741" fmla="*/ 909777 w 2420099"/>
                    <a:gd name="connsiteY1741" fmla="*/ 148520 h 1530350"/>
                    <a:gd name="connsiteX1742" fmla="*/ 961405 w 2420099"/>
                    <a:gd name="connsiteY1742" fmla="*/ 182123 h 1530350"/>
                    <a:gd name="connsiteX1743" fmla="*/ 1013036 w 2420099"/>
                    <a:gd name="connsiteY1743" fmla="*/ 148522 h 1530350"/>
                    <a:gd name="connsiteX1744" fmla="*/ 893580 w 2420099"/>
                    <a:gd name="connsiteY1744" fmla="*/ 70782 h 1530350"/>
                    <a:gd name="connsiteX1745" fmla="*/ 841957 w 2420099"/>
                    <a:gd name="connsiteY1745" fmla="*/ 104381 h 1530350"/>
                    <a:gd name="connsiteX1746" fmla="*/ 893577 w 2420099"/>
                    <a:gd name="connsiteY1746" fmla="*/ 137978 h 1530350"/>
                    <a:gd name="connsiteX1747" fmla="*/ 945208 w 2420099"/>
                    <a:gd name="connsiteY1747" fmla="*/ 104380 h 1530350"/>
                    <a:gd name="connsiteX1748" fmla="*/ 1707482 w 2420099"/>
                    <a:gd name="connsiteY1748" fmla="*/ 70781 h 1530350"/>
                    <a:gd name="connsiteX1749" fmla="*/ 1655854 w 2420099"/>
                    <a:gd name="connsiteY1749" fmla="*/ 104380 h 1530350"/>
                    <a:gd name="connsiteX1750" fmla="*/ 1707481 w 2420099"/>
                    <a:gd name="connsiteY1750" fmla="*/ 137979 h 1530350"/>
                    <a:gd name="connsiteX1751" fmla="*/ 1759108 w 2420099"/>
                    <a:gd name="connsiteY1751" fmla="*/ 104380 h 1530350"/>
                    <a:gd name="connsiteX1752" fmla="*/ 1436180 w 2420099"/>
                    <a:gd name="connsiteY1752" fmla="*/ 70781 h 1530350"/>
                    <a:gd name="connsiteX1753" fmla="*/ 1384553 w 2420099"/>
                    <a:gd name="connsiteY1753" fmla="*/ 104381 h 1530350"/>
                    <a:gd name="connsiteX1754" fmla="*/ 1436179 w 2420099"/>
                    <a:gd name="connsiteY1754" fmla="*/ 137978 h 1530350"/>
                    <a:gd name="connsiteX1755" fmla="*/ 1487807 w 2420099"/>
                    <a:gd name="connsiteY1755" fmla="*/ 104380 h 1530350"/>
                    <a:gd name="connsiteX1756" fmla="*/ 1164879 w 2420099"/>
                    <a:gd name="connsiteY1756" fmla="*/ 70781 h 1530350"/>
                    <a:gd name="connsiteX1757" fmla="*/ 1113251 w 2420099"/>
                    <a:gd name="connsiteY1757" fmla="*/ 104381 h 1530350"/>
                    <a:gd name="connsiteX1758" fmla="*/ 1164877 w 2420099"/>
                    <a:gd name="connsiteY1758" fmla="*/ 137978 h 1530350"/>
                    <a:gd name="connsiteX1759" fmla="*/ 1216505 w 2420099"/>
                    <a:gd name="connsiteY1759" fmla="*/ 104380 h 1530350"/>
                    <a:gd name="connsiteX1760" fmla="*/ 1571830 w 2420099"/>
                    <a:gd name="connsiteY1760" fmla="*/ 70781 h 1530350"/>
                    <a:gd name="connsiteX1761" fmla="*/ 1520204 w 2420099"/>
                    <a:gd name="connsiteY1761" fmla="*/ 104380 h 1530350"/>
                    <a:gd name="connsiteX1762" fmla="*/ 1571832 w 2420099"/>
                    <a:gd name="connsiteY1762" fmla="*/ 137979 h 1530350"/>
                    <a:gd name="connsiteX1763" fmla="*/ 1623458 w 2420099"/>
                    <a:gd name="connsiteY1763" fmla="*/ 104381 h 1530350"/>
                    <a:gd name="connsiteX1764" fmla="*/ 1300528 w 2420099"/>
                    <a:gd name="connsiteY1764" fmla="*/ 70781 h 1530350"/>
                    <a:gd name="connsiteX1765" fmla="*/ 1248902 w 2420099"/>
                    <a:gd name="connsiteY1765" fmla="*/ 104380 h 1530350"/>
                    <a:gd name="connsiteX1766" fmla="*/ 1300530 w 2420099"/>
                    <a:gd name="connsiteY1766" fmla="*/ 137979 h 1530350"/>
                    <a:gd name="connsiteX1767" fmla="*/ 1352157 w 2420099"/>
                    <a:gd name="connsiteY1767" fmla="*/ 104381 h 1530350"/>
                    <a:gd name="connsiteX1768" fmla="*/ 1029234 w 2420099"/>
                    <a:gd name="connsiteY1768" fmla="*/ 70781 h 1530350"/>
                    <a:gd name="connsiteX1769" fmla="*/ 977606 w 2420099"/>
                    <a:gd name="connsiteY1769" fmla="*/ 104380 h 1530350"/>
                    <a:gd name="connsiteX1770" fmla="*/ 1029236 w 2420099"/>
                    <a:gd name="connsiteY1770" fmla="*/ 137980 h 1530350"/>
                    <a:gd name="connsiteX1771" fmla="*/ 1080866 w 2420099"/>
                    <a:gd name="connsiteY1771" fmla="*/ 104380 h 1530350"/>
                    <a:gd name="connsiteX1772" fmla="*/ 757929 w 2420099"/>
                    <a:gd name="connsiteY1772" fmla="*/ 70781 h 1530350"/>
                    <a:gd name="connsiteX1773" fmla="*/ 706304 w 2420099"/>
                    <a:gd name="connsiteY1773" fmla="*/ 104381 h 1530350"/>
                    <a:gd name="connsiteX1774" fmla="*/ 757929 w 2420099"/>
                    <a:gd name="connsiteY1774" fmla="*/ 137979 h 1530350"/>
                    <a:gd name="connsiteX1775" fmla="*/ 809558 w 2420099"/>
                    <a:gd name="connsiteY1775" fmla="*/ 104380 h 1530350"/>
                    <a:gd name="connsiteX1776" fmla="*/ 1504006 w 2420099"/>
                    <a:gd name="connsiteY1776" fmla="*/ 26640 h 1530350"/>
                    <a:gd name="connsiteX1777" fmla="*/ 1452380 w 2420099"/>
                    <a:gd name="connsiteY1777" fmla="*/ 60239 h 1530350"/>
                    <a:gd name="connsiteX1778" fmla="*/ 1504005 w 2420099"/>
                    <a:gd name="connsiteY1778" fmla="*/ 93838 h 1530350"/>
                    <a:gd name="connsiteX1779" fmla="*/ 1555632 w 2420099"/>
                    <a:gd name="connsiteY1779" fmla="*/ 60239 h 1530350"/>
                    <a:gd name="connsiteX1780" fmla="*/ 1232704 w 2420099"/>
                    <a:gd name="connsiteY1780" fmla="*/ 26640 h 1530350"/>
                    <a:gd name="connsiteX1781" fmla="*/ 1181077 w 2420099"/>
                    <a:gd name="connsiteY1781" fmla="*/ 60239 h 1530350"/>
                    <a:gd name="connsiteX1782" fmla="*/ 1232703 w 2420099"/>
                    <a:gd name="connsiteY1782" fmla="*/ 93838 h 1530350"/>
                    <a:gd name="connsiteX1783" fmla="*/ 1284330 w 2420099"/>
                    <a:gd name="connsiteY1783" fmla="*/ 60239 h 1530350"/>
                    <a:gd name="connsiteX1784" fmla="*/ 961405 w 2420099"/>
                    <a:gd name="connsiteY1784" fmla="*/ 26640 h 1530350"/>
                    <a:gd name="connsiteX1785" fmla="*/ 909777 w 2420099"/>
                    <a:gd name="connsiteY1785" fmla="*/ 60239 h 1530350"/>
                    <a:gd name="connsiteX1786" fmla="*/ 961405 w 2420099"/>
                    <a:gd name="connsiteY1786" fmla="*/ 93838 h 1530350"/>
                    <a:gd name="connsiteX1787" fmla="*/ 1013036 w 2420099"/>
                    <a:gd name="connsiteY1787" fmla="*/ 60238 h 1530350"/>
                    <a:gd name="connsiteX1788" fmla="*/ 1097059 w 2420099"/>
                    <a:gd name="connsiteY1788" fmla="*/ 26639 h 1530350"/>
                    <a:gd name="connsiteX1789" fmla="*/ 1045436 w 2420099"/>
                    <a:gd name="connsiteY1789" fmla="*/ 60238 h 1530350"/>
                    <a:gd name="connsiteX1790" fmla="*/ 1097059 w 2420099"/>
                    <a:gd name="connsiteY1790" fmla="*/ 93839 h 1530350"/>
                    <a:gd name="connsiteX1791" fmla="*/ 1148680 w 2420099"/>
                    <a:gd name="connsiteY1791" fmla="*/ 60239 h 1530350"/>
                    <a:gd name="connsiteX1792" fmla="*/ 1368354 w 2420099"/>
                    <a:gd name="connsiteY1792" fmla="*/ 26639 h 1530350"/>
                    <a:gd name="connsiteX1793" fmla="*/ 1316727 w 2420099"/>
                    <a:gd name="connsiteY1793" fmla="*/ 60238 h 1530350"/>
                    <a:gd name="connsiteX1794" fmla="*/ 1368355 w 2420099"/>
                    <a:gd name="connsiteY1794" fmla="*/ 93839 h 1530350"/>
                    <a:gd name="connsiteX1795" fmla="*/ 1419983 w 2420099"/>
                    <a:gd name="connsiteY1795" fmla="*/ 60239 h 1530350"/>
                    <a:gd name="connsiteX1796" fmla="*/ 1208926 w 2420099"/>
                    <a:gd name="connsiteY1796" fmla="*/ 0 h 1530350"/>
                    <a:gd name="connsiteX1797" fmla="*/ 1224953 w 2420099"/>
                    <a:gd name="connsiteY1797" fmla="*/ 511 h 1530350"/>
                    <a:gd name="connsiteX1798" fmla="*/ 1232703 w 2420099"/>
                    <a:gd name="connsiteY1798" fmla="*/ 5555 h 1530350"/>
                    <a:gd name="connsiteX1799" fmla="*/ 1239730 w 2420099"/>
                    <a:gd name="connsiteY1799" fmla="*/ 981 h 1530350"/>
                    <a:gd name="connsiteX1800" fmla="*/ 1270616 w 2420099"/>
                    <a:gd name="connsiteY1800" fmla="*/ 1965 h 1530350"/>
                    <a:gd name="connsiteX1801" fmla="*/ 1248902 w 2420099"/>
                    <a:gd name="connsiteY1801" fmla="*/ 16098 h 1530350"/>
                    <a:gd name="connsiteX1802" fmla="*/ 1300529 w 2420099"/>
                    <a:gd name="connsiteY1802" fmla="*/ 49697 h 1530350"/>
                    <a:gd name="connsiteX1803" fmla="*/ 1352156 w 2420099"/>
                    <a:gd name="connsiteY1803" fmla="*/ 16097 h 1530350"/>
                    <a:gd name="connsiteX1804" fmla="*/ 1333591 w 2420099"/>
                    <a:gd name="connsiteY1804" fmla="*/ 4014 h 1530350"/>
                    <a:gd name="connsiteX1805" fmla="*/ 1394158 w 2420099"/>
                    <a:gd name="connsiteY1805" fmla="*/ 9846 h 1530350"/>
                    <a:gd name="connsiteX1806" fmla="*/ 1384553 w 2420099"/>
                    <a:gd name="connsiteY1806" fmla="*/ 16097 h 1530350"/>
                    <a:gd name="connsiteX1807" fmla="*/ 1436181 w 2420099"/>
                    <a:gd name="connsiteY1807" fmla="*/ 49697 h 1530350"/>
                    <a:gd name="connsiteX1808" fmla="*/ 1480491 w 2420099"/>
                    <a:gd name="connsiteY1808" fmla="*/ 20860 h 1530350"/>
                    <a:gd name="connsiteX1809" fmla="*/ 1547765 w 2420099"/>
                    <a:gd name="connsiteY1809" fmla="*/ 34034 h 1530350"/>
                    <a:gd name="connsiteX1810" fmla="*/ 1571831 w 2420099"/>
                    <a:gd name="connsiteY1810" fmla="*/ 49697 h 1530350"/>
                    <a:gd name="connsiteX1811" fmla="*/ 1584763 w 2420099"/>
                    <a:gd name="connsiteY1811" fmla="*/ 41280 h 1530350"/>
                    <a:gd name="connsiteX1812" fmla="*/ 1609667 w 2420099"/>
                    <a:gd name="connsiteY1812" fmla="*/ 46157 h 1530350"/>
                    <a:gd name="connsiteX1813" fmla="*/ 1588030 w 2420099"/>
                    <a:gd name="connsiteY1813" fmla="*/ 60239 h 1530350"/>
                    <a:gd name="connsiteX1814" fmla="*/ 1639656 w 2420099"/>
                    <a:gd name="connsiteY1814" fmla="*/ 93839 h 1530350"/>
                    <a:gd name="connsiteX1815" fmla="*/ 1687854 w 2420099"/>
                    <a:gd name="connsiteY1815" fmla="*/ 62471 h 1530350"/>
                    <a:gd name="connsiteX1816" fmla="*/ 1770700 w 2420099"/>
                    <a:gd name="connsiteY1816" fmla="*/ 90840 h 1530350"/>
                    <a:gd name="connsiteX1817" fmla="*/ 1775306 w 2420099"/>
                    <a:gd name="connsiteY1817" fmla="*/ 93838 h 1530350"/>
                    <a:gd name="connsiteX1818" fmla="*/ 1776736 w 2420099"/>
                    <a:gd name="connsiteY1818" fmla="*/ 92907 h 1530350"/>
                    <a:gd name="connsiteX1819" fmla="*/ 1797964 w 2420099"/>
                    <a:gd name="connsiteY1819" fmla="*/ 100176 h 1530350"/>
                    <a:gd name="connsiteX1820" fmla="*/ 1791504 w 2420099"/>
                    <a:gd name="connsiteY1820" fmla="*/ 104380 h 1530350"/>
                    <a:gd name="connsiteX1821" fmla="*/ 1843133 w 2420099"/>
                    <a:gd name="connsiteY1821" fmla="*/ 137979 h 1530350"/>
                    <a:gd name="connsiteX1822" fmla="*/ 1865620 w 2420099"/>
                    <a:gd name="connsiteY1822" fmla="*/ 123345 h 1530350"/>
                    <a:gd name="connsiteX1823" fmla="*/ 1886848 w 2420099"/>
                    <a:gd name="connsiteY1823" fmla="*/ 130614 h 1530350"/>
                    <a:gd name="connsiteX1824" fmla="*/ 1859330 w 2420099"/>
                    <a:gd name="connsiteY1824" fmla="*/ 148521 h 1530350"/>
                    <a:gd name="connsiteX1825" fmla="*/ 1910957 w 2420099"/>
                    <a:gd name="connsiteY1825" fmla="*/ 182121 h 1530350"/>
                    <a:gd name="connsiteX1826" fmla="*/ 1944244 w 2420099"/>
                    <a:gd name="connsiteY1826" fmla="*/ 160456 h 1530350"/>
                    <a:gd name="connsiteX1827" fmla="*/ 1962245 w 2420099"/>
                    <a:gd name="connsiteY1827" fmla="*/ 169826 h 1530350"/>
                    <a:gd name="connsiteX1828" fmla="*/ 1927156 w 2420099"/>
                    <a:gd name="connsiteY1828" fmla="*/ 192663 h 1530350"/>
                    <a:gd name="connsiteX1829" fmla="*/ 1978784 w 2420099"/>
                    <a:gd name="connsiteY1829" fmla="*/ 226267 h 1530350"/>
                    <a:gd name="connsiteX1830" fmla="*/ 2019618 w 2420099"/>
                    <a:gd name="connsiteY1830" fmla="*/ 199690 h 1530350"/>
                    <a:gd name="connsiteX1831" fmla="*/ 2037618 w 2420099"/>
                    <a:gd name="connsiteY1831" fmla="*/ 209060 h 1530350"/>
                    <a:gd name="connsiteX1832" fmla="*/ 1994982 w 2420099"/>
                    <a:gd name="connsiteY1832" fmla="*/ 236810 h 1530350"/>
                    <a:gd name="connsiteX1833" fmla="*/ 2046608 w 2420099"/>
                    <a:gd name="connsiteY1833" fmla="*/ 270407 h 1530350"/>
                    <a:gd name="connsiteX1834" fmla="*/ 2090082 w 2420099"/>
                    <a:gd name="connsiteY1834" fmla="*/ 242116 h 1530350"/>
                    <a:gd name="connsiteX1835" fmla="*/ 2104977 w 2420099"/>
                    <a:gd name="connsiteY1835" fmla="*/ 253505 h 1530350"/>
                    <a:gd name="connsiteX1836" fmla="*/ 2062806 w 2420099"/>
                    <a:gd name="connsiteY1836" fmla="*/ 280948 h 1530350"/>
                    <a:gd name="connsiteX1837" fmla="*/ 2114434 w 2420099"/>
                    <a:gd name="connsiteY1837" fmla="*/ 314547 h 1530350"/>
                    <a:gd name="connsiteX1838" fmla="*/ 2152451 w 2420099"/>
                    <a:gd name="connsiteY1838" fmla="*/ 289806 h 1530350"/>
                    <a:gd name="connsiteX1839" fmla="*/ 2167347 w 2420099"/>
                    <a:gd name="connsiteY1839" fmla="*/ 301196 h 1530350"/>
                    <a:gd name="connsiteX1840" fmla="*/ 2130632 w 2420099"/>
                    <a:gd name="connsiteY1840" fmla="*/ 325089 h 1530350"/>
                    <a:gd name="connsiteX1841" fmla="*/ 2182258 w 2420099"/>
                    <a:gd name="connsiteY1841" fmla="*/ 358688 h 1530350"/>
                    <a:gd name="connsiteX1842" fmla="*/ 2214781 w 2420099"/>
                    <a:gd name="connsiteY1842" fmla="*/ 337522 h 1530350"/>
                    <a:gd name="connsiteX1843" fmla="*/ 2226409 w 2420099"/>
                    <a:gd name="connsiteY1843" fmla="*/ 351038 h 1530350"/>
                    <a:gd name="connsiteX1844" fmla="*/ 2198457 w 2420099"/>
                    <a:gd name="connsiteY1844" fmla="*/ 369229 h 1530350"/>
                    <a:gd name="connsiteX1845" fmla="*/ 2250085 w 2420099"/>
                    <a:gd name="connsiteY1845" fmla="*/ 402831 h 1530350"/>
                    <a:gd name="connsiteX1846" fmla="*/ 2263473 w 2420099"/>
                    <a:gd name="connsiteY1846" fmla="*/ 394118 h 1530350"/>
                    <a:gd name="connsiteX1847" fmla="*/ 2275101 w 2420099"/>
                    <a:gd name="connsiteY1847" fmla="*/ 407634 h 1530350"/>
                    <a:gd name="connsiteX1848" fmla="*/ 2266283 w 2420099"/>
                    <a:gd name="connsiteY1848" fmla="*/ 413373 h 1530350"/>
                    <a:gd name="connsiteX1849" fmla="*/ 2297542 w 2420099"/>
                    <a:gd name="connsiteY1849" fmla="*/ 433717 h 1530350"/>
                    <a:gd name="connsiteX1850" fmla="*/ 2326464 w 2420099"/>
                    <a:gd name="connsiteY1850" fmla="*/ 467335 h 1530350"/>
                    <a:gd name="connsiteX1851" fmla="*/ 2331017 w 2420099"/>
                    <a:gd name="connsiteY1851" fmla="*/ 476587 h 1530350"/>
                    <a:gd name="connsiteX1852" fmla="*/ 2317909 w 2420099"/>
                    <a:gd name="connsiteY1852" fmla="*/ 468056 h 1530350"/>
                    <a:gd name="connsiteX1853" fmla="*/ 2266282 w 2420099"/>
                    <a:gd name="connsiteY1853" fmla="*/ 501656 h 1530350"/>
                    <a:gd name="connsiteX1854" fmla="*/ 2317910 w 2420099"/>
                    <a:gd name="connsiteY1854" fmla="*/ 535255 h 1530350"/>
                    <a:gd name="connsiteX1855" fmla="*/ 2349703 w 2420099"/>
                    <a:gd name="connsiteY1855" fmla="*/ 514564 h 1530350"/>
                    <a:gd name="connsiteX1856" fmla="*/ 2357561 w 2420099"/>
                    <a:gd name="connsiteY1856" fmla="*/ 530534 h 1530350"/>
                    <a:gd name="connsiteX1857" fmla="*/ 2334107 w 2420099"/>
                    <a:gd name="connsiteY1857" fmla="*/ 545798 h 1530350"/>
                    <a:gd name="connsiteX1858" fmla="*/ 2379656 w 2420099"/>
                    <a:gd name="connsiteY1858" fmla="*/ 575441 h 1530350"/>
                    <a:gd name="connsiteX1859" fmla="*/ 2394916 w 2420099"/>
                    <a:gd name="connsiteY1859" fmla="*/ 606456 h 1530350"/>
                    <a:gd name="connsiteX1860" fmla="*/ 2385734 w 2420099"/>
                    <a:gd name="connsiteY1860" fmla="*/ 600480 h 1530350"/>
                    <a:gd name="connsiteX1861" fmla="*/ 2334107 w 2420099"/>
                    <a:gd name="connsiteY1861" fmla="*/ 634079 h 1530350"/>
                    <a:gd name="connsiteX1862" fmla="*/ 2385734 w 2420099"/>
                    <a:gd name="connsiteY1862" fmla="*/ 667678 h 1530350"/>
                    <a:gd name="connsiteX1863" fmla="*/ 2404270 w 2420099"/>
                    <a:gd name="connsiteY1863" fmla="*/ 655615 h 1530350"/>
                    <a:gd name="connsiteX1864" fmla="*/ 2407321 w 2420099"/>
                    <a:gd name="connsiteY1864" fmla="*/ 674713 h 1530350"/>
                    <a:gd name="connsiteX1865" fmla="*/ 2401931 w 2420099"/>
                    <a:gd name="connsiteY1865" fmla="*/ 678221 h 1530350"/>
                    <a:gd name="connsiteX1866" fmla="*/ 2408573 w 2420099"/>
                    <a:gd name="connsiteY1866" fmla="*/ 682543 h 1530350"/>
                    <a:gd name="connsiteX1867" fmla="*/ 2412332 w 2420099"/>
                    <a:gd name="connsiteY1867" fmla="*/ 706073 h 1530350"/>
                    <a:gd name="connsiteX1868" fmla="*/ 2385734 w 2420099"/>
                    <a:gd name="connsiteY1868" fmla="*/ 688763 h 1530350"/>
                    <a:gd name="connsiteX1869" fmla="*/ 2334107 w 2420099"/>
                    <a:gd name="connsiteY1869" fmla="*/ 722362 h 1530350"/>
                    <a:gd name="connsiteX1870" fmla="*/ 2385733 w 2420099"/>
                    <a:gd name="connsiteY1870" fmla="*/ 755961 h 1530350"/>
                    <a:gd name="connsiteX1871" fmla="*/ 2417048 w 2420099"/>
                    <a:gd name="connsiteY1871" fmla="*/ 735582 h 1530350"/>
                    <a:gd name="connsiteX1872" fmla="*/ 2420099 w 2420099"/>
                    <a:gd name="connsiteY1872" fmla="*/ 754680 h 1530350"/>
                    <a:gd name="connsiteX1873" fmla="*/ 2401932 w 2420099"/>
                    <a:gd name="connsiteY1873" fmla="*/ 766504 h 1530350"/>
                    <a:gd name="connsiteX1874" fmla="*/ 2419715 w 2420099"/>
                    <a:gd name="connsiteY1874" fmla="*/ 778077 h 1530350"/>
                    <a:gd name="connsiteX1875" fmla="*/ 2416663 w 2420099"/>
                    <a:gd name="connsiteY1875" fmla="*/ 797175 h 1530350"/>
                    <a:gd name="connsiteX1876" fmla="*/ 2385734 w 2420099"/>
                    <a:gd name="connsiteY1876" fmla="*/ 777046 h 1530350"/>
                    <a:gd name="connsiteX1877" fmla="*/ 2334106 w 2420099"/>
                    <a:gd name="connsiteY1877" fmla="*/ 810645 h 1530350"/>
                    <a:gd name="connsiteX1878" fmla="*/ 2385733 w 2420099"/>
                    <a:gd name="connsiteY1878" fmla="*/ 844245 h 1530350"/>
                    <a:gd name="connsiteX1879" fmla="*/ 2411859 w 2420099"/>
                    <a:gd name="connsiteY1879" fmla="*/ 827243 h 1530350"/>
                    <a:gd name="connsiteX1880" fmla="*/ 2408099 w 2420099"/>
                    <a:gd name="connsiteY1880" fmla="*/ 850773 h 1530350"/>
                    <a:gd name="connsiteX1881" fmla="*/ 2401931 w 2420099"/>
                    <a:gd name="connsiteY1881" fmla="*/ 854787 h 1530350"/>
                    <a:gd name="connsiteX1882" fmla="*/ 2406937 w 2420099"/>
                    <a:gd name="connsiteY1882" fmla="*/ 858045 h 1530350"/>
                    <a:gd name="connsiteX1883" fmla="*/ 2403885 w 2420099"/>
                    <a:gd name="connsiteY1883" fmla="*/ 877142 h 1530350"/>
                    <a:gd name="connsiteX1884" fmla="*/ 2385734 w 2420099"/>
                    <a:gd name="connsiteY1884" fmla="*/ 865329 h 1530350"/>
                    <a:gd name="connsiteX1885" fmla="*/ 2334107 w 2420099"/>
                    <a:gd name="connsiteY1885" fmla="*/ 898929 h 1530350"/>
                    <a:gd name="connsiteX1886" fmla="*/ 2385733 w 2420099"/>
                    <a:gd name="connsiteY1886" fmla="*/ 932528 h 1530350"/>
                    <a:gd name="connsiteX1887" fmla="*/ 2392993 w 2420099"/>
                    <a:gd name="connsiteY1887" fmla="*/ 927804 h 1530350"/>
                    <a:gd name="connsiteX1888" fmla="*/ 2377732 w 2420099"/>
                    <a:gd name="connsiteY1888" fmla="*/ 958820 h 1530350"/>
                    <a:gd name="connsiteX1889" fmla="*/ 2334107 w 2420099"/>
                    <a:gd name="connsiteY1889" fmla="*/ 987212 h 1530350"/>
                    <a:gd name="connsiteX1890" fmla="*/ 2356569 w 2420099"/>
                    <a:gd name="connsiteY1890" fmla="*/ 1001831 h 1530350"/>
                    <a:gd name="connsiteX1891" fmla="*/ 2348712 w 2420099"/>
                    <a:gd name="connsiteY1891" fmla="*/ 1017801 h 1530350"/>
                    <a:gd name="connsiteX1892" fmla="*/ 2317909 w 2420099"/>
                    <a:gd name="connsiteY1892" fmla="*/ 997754 h 1530350"/>
                    <a:gd name="connsiteX1893" fmla="*/ 2266281 w 2420099"/>
                    <a:gd name="connsiteY1893" fmla="*/ 1031354 h 1530350"/>
                    <a:gd name="connsiteX1894" fmla="*/ 2317908 w 2420099"/>
                    <a:gd name="connsiteY1894" fmla="*/ 1064953 h 1530350"/>
                    <a:gd name="connsiteX1895" fmla="*/ 2329093 w 2420099"/>
                    <a:gd name="connsiteY1895" fmla="*/ 1057674 h 1530350"/>
                    <a:gd name="connsiteX1896" fmla="*/ 2326464 w 2420099"/>
                    <a:gd name="connsiteY1896" fmla="*/ 1063016 h 1530350"/>
                    <a:gd name="connsiteX1897" fmla="*/ 2292343 w 2420099"/>
                    <a:gd name="connsiteY1897" fmla="*/ 1102677 h 1530350"/>
                    <a:gd name="connsiteX1898" fmla="*/ 2266281 w 2420099"/>
                    <a:gd name="connsiteY1898" fmla="*/ 1119638 h 1530350"/>
                    <a:gd name="connsiteX1899" fmla="*/ 2273633 w 2420099"/>
                    <a:gd name="connsiteY1899" fmla="*/ 1124423 h 1530350"/>
                    <a:gd name="connsiteX1900" fmla="*/ 2262005 w 2420099"/>
                    <a:gd name="connsiteY1900" fmla="*/ 1137938 h 1530350"/>
                    <a:gd name="connsiteX1901" fmla="*/ 2250083 w 2420099"/>
                    <a:gd name="connsiteY1901" fmla="*/ 1130179 h 1530350"/>
                    <a:gd name="connsiteX1902" fmla="*/ 2198455 w 2420099"/>
                    <a:gd name="connsiteY1902" fmla="*/ 1163779 h 1530350"/>
                    <a:gd name="connsiteX1903" fmla="*/ 2224943 w 2420099"/>
                    <a:gd name="connsiteY1903" fmla="*/ 1181017 h 1530350"/>
                    <a:gd name="connsiteX1904" fmla="*/ 2214641 w 2420099"/>
                    <a:gd name="connsiteY1904" fmla="*/ 1192992 h 1530350"/>
                    <a:gd name="connsiteX1905" fmla="*/ 2212942 w 2420099"/>
                    <a:gd name="connsiteY1905" fmla="*/ 1194291 h 1530350"/>
                    <a:gd name="connsiteX1906" fmla="*/ 2182257 w 2420099"/>
                    <a:gd name="connsiteY1906" fmla="*/ 1174321 h 1530350"/>
                    <a:gd name="connsiteX1907" fmla="*/ 2130630 w 2420099"/>
                    <a:gd name="connsiteY1907" fmla="*/ 1207921 h 1530350"/>
                    <a:gd name="connsiteX1908" fmla="*/ 2165466 w 2420099"/>
                    <a:gd name="connsiteY1908" fmla="*/ 1230593 h 1530350"/>
                    <a:gd name="connsiteX1909" fmla="*/ 2150571 w 2420099"/>
                    <a:gd name="connsiteY1909" fmla="*/ 1241982 h 1530350"/>
                    <a:gd name="connsiteX1910" fmla="*/ 2114432 w 2420099"/>
                    <a:gd name="connsiteY1910" fmla="*/ 1218463 h 1530350"/>
                    <a:gd name="connsiteX1911" fmla="*/ 2062805 w 2420099"/>
                    <a:gd name="connsiteY1911" fmla="*/ 1252062 h 1530350"/>
                    <a:gd name="connsiteX1912" fmla="*/ 2103095 w 2420099"/>
                    <a:gd name="connsiteY1912" fmla="*/ 1278284 h 1530350"/>
                    <a:gd name="connsiteX1913" fmla="*/ 2088200 w 2420099"/>
                    <a:gd name="connsiteY1913" fmla="*/ 1289674 h 1530350"/>
                    <a:gd name="connsiteX1914" fmla="*/ 2046607 w 2420099"/>
                    <a:gd name="connsiteY1914" fmla="*/ 1262605 h 1530350"/>
                    <a:gd name="connsiteX1915" fmla="*/ 1994980 w 2420099"/>
                    <a:gd name="connsiteY1915" fmla="*/ 1296204 h 1530350"/>
                    <a:gd name="connsiteX1916" fmla="*/ 2035345 w 2420099"/>
                    <a:gd name="connsiteY1916" fmla="*/ 1322474 h 1530350"/>
                    <a:gd name="connsiteX1917" fmla="*/ 2017345 w 2420099"/>
                    <a:gd name="connsiteY1917" fmla="*/ 1331844 h 1530350"/>
                    <a:gd name="connsiteX1918" fmla="*/ 1978782 w 2420099"/>
                    <a:gd name="connsiteY1918" fmla="*/ 1306747 h 1530350"/>
                    <a:gd name="connsiteX1919" fmla="*/ 1927154 w 2420099"/>
                    <a:gd name="connsiteY1919" fmla="*/ 1340346 h 1530350"/>
                    <a:gd name="connsiteX1920" fmla="*/ 1959975 w 2420099"/>
                    <a:gd name="connsiteY1920" fmla="*/ 1361707 h 1530350"/>
                    <a:gd name="connsiteX1921" fmla="*/ 1941975 w 2420099"/>
                    <a:gd name="connsiteY1921" fmla="*/ 1371076 h 1530350"/>
                    <a:gd name="connsiteX1922" fmla="*/ 1910956 w 2420099"/>
                    <a:gd name="connsiteY1922" fmla="*/ 1350889 h 1530350"/>
                    <a:gd name="connsiteX1923" fmla="*/ 1859329 w 2420099"/>
                    <a:gd name="connsiteY1923" fmla="*/ 1384488 h 1530350"/>
                    <a:gd name="connsiteX1924" fmla="*/ 1884169 w 2420099"/>
                    <a:gd name="connsiteY1924" fmla="*/ 1400654 h 1530350"/>
                    <a:gd name="connsiteX1925" fmla="*/ 1862941 w 2420099"/>
                    <a:gd name="connsiteY1925" fmla="*/ 1407923 h 1530350"/>
                    <a:gd name="connsiteX1926" fmla="*/ 1843130 w 2420099"/>
                    <a:gd name="connsiteY1926" fmla="*/ 1395030 h 1530350"/>
                    <a:gd name="connsiteX1927" fmla="*/ 1791503 w 2420099"/>
                    <a:gd name="connsiteY1927" fmla="*/ 1428630 h 1530350"/>
                    <a:gd name="connsiteX1928" fmla="*/ 1795285 w 2420099"/>
                    <a:gd name="connsiteY1928" fmla="*/ 1431091 h 1530350"/>
                    <a:gd name="connsiteX1929" fmla="*/ 1710949 w 2420099"/>
                    <a:gd name="connsiteY1929" fmla="*/ 1459971 h 1530350"/>
                    <a:gd name="connsiteX1930" fmla="*/ 1759106 w 2420099"/>
                    <a:gd name="connsiteY1930" fmla="*/ 1428630 h 1530350"/>
                    <a:gd name="connsiteX1931" fmla="*/ 1707479 w 2420099"/>
                    <a:gd name="connsiteY1931" fmla="*/ 1395030 h 1530350"/>
                    <a:gd name="connsiteX1932" fmla="*/ 1655852 w 2420099"/>
                    <a:gd name="connsiteY1932" fmla="*/ 1428630 h 1530350"/>
                    <a:gd name="connsiteX1933" fmla="*/ 1706402 w 2420099"/>
                    <a:gd name="connsiteY1933" fmla="*/ 1461528 h 1530350"/>
                    <a:gd name="connsiteX1934" fmla="*/ 1685174 w 2420099"/>
                    <a:gd name="connsiteY1934" fmla="*/ 1468797 h 1530350"/>
                    <a:gd name="connsiteX1935" fmla="*/ 1639654 w 2420099"/>
                    <a:gd name="connsiteY1935" fmla="*/ 1439172 h 1530350"/>
                    <a:gd name="connsiteX1936" fmla="*/ 1588027 w 2420099"/>
                    <a:gd name="connsiteY1936" fmla="*/ 1472771 h 1530350"/>
                    <a:gd name="connsiteX1937" fmla="*/ 1606523 w 2420099"/>
                    <a:gd name="connsiteY1937" fmla="*/ 1484809 h 1530350"/>
                    <a:gd name="connsiteX1938" fmla="*/ 1581620 w 2420099"/>
                    <a:gd name="connsiteY1938" fmla="*/ 1489686 h 1530350"/>
                    <a:gd name="connsiteX1939" fmla="*/ 1571828 w 2420099"/>
                    <a:gd name="connsiteY1939" fmla="*/ 1483313 h 1530350"/>
                    <a:gd name="connsiteX1940" fmla="*/ 1553607 w 2420099"/>
                    <a:gd name="connsiteY1940" fmla="*/ 1495172 h 1530350"/>
                    <a:gd name="connsiteX1941" fmla="*/ 1507264 w 2420099"/>
                    <a:gd name="connsiteY1941" fmla="*/ 1504248 h 1530350"/>
                    <a:gd name="connsiteX1942" fmla="*/ 1555630 w 2420099"/>
                    <a:gd name="connsiteY1942" fmla="*/ 1472771 h 1530350"/>
                    <a:gd name="connsiteX1943" fmla="*/ 1504004 w 2420099"/>
                    <a:gd name="connsiteY1943" fmla="*/ 1439172 h 1530350"/>
                    <a:gd name="connsiteX1944" fmla="*/ 1452376 w 2420099"/>
                    <a:gd name="connsiteY1944" fmla="*/ 1472771 h 1530350"/>
                    <a:gd name="connsiteX1945" fmla="*/ 1502250 w 2420099"/>
                    <a:gd name="connsiteY1945" fmla="*/ 1505230 h 1530350"/>
                    <a:gd name="connsiteX1946" fmla="*/ 1477347 w 2420099"/>
                    <a:gd name="connsiteY1946" fmla="*/ 1510107 h 1530350"/>
                    <a:gd name="connsiteX1947" fmla="*/ 1436178 w 2420099"/>
                    <a:gd name="connsiteY1947" fmla="*/ 1483313 h 1530350"/>
                    <a:gd name="connsiteX1948" fmla="*/ 1384551 w 2420099"/>
                    <a:gd name="connsiteY1948" fmla="*/ 1516914 h 1530350"/>
                    <a:gd name="connsiteX1949" fmla="*/ 1390595 w 2420099"/>
                    <a:gd name="connsiteY1949" fmla="*/ 1520848 h 1530350"/>
                    <a:gd name="connsiteX1950" fmla="*/ 1338385 w 2420099"/>
                    <a:gd name="connsiteY1950" fmla="*/ 1525875 h 1530350"/>
                    <a:gd name="connsiteX1951" fmla="*/ 1352154 w 2420099"/>
                    <a:gd name="connsiteY1951" fmla="*/ 1516914 h 1530350"/>
                    <a:gd name="connsiteX1952" fmla="*/ 1300526 w 2420099"/>
                    <a:gd name="connsiteY1952" fmla="*/ 1483313 h 1530350"/>
                    <a:gd name="connsiteX1953" fmla="*/ 1248899 w 2420099"/>
                    <a:gd name="connsiteY1953" fmla="*/ 1516913 h 1530350"/>
                    <a:gd name="connsiteX1954" fmla="*/ 1266717 w 2420099"/>
                    <a:gd name="connsiteY1954" fmla="*/ 1528509 h 1530350"/>
                    <a:gd name="connsiteX1955" fmla="*/ 1235833 w 2420099"/>
                    <a:gd name="connsiteY1955" fmla="*/ 1529493 h 1530350"/>
                    <a:gd name="connsiteX1956" fmla="*/ 1232701 w 2420099"/>
                    <a:gd name="connsiteY1956" fmla="*/ 1527455 h 1530350"/>
                    <a:gd name="connsiteX1957" fmla="*/ 1229248 w 2420099"/>
                    <a:gd name="connsiteY1957" fmla="*/ 1529703 h 1530350"/>
                    <a:gd name="connsiteX1958" fmla="*/ 1208926 w 2420099"/>
                    <a:gd name="connsiteY1958" fmla="*/ 1530350 h 1530350"/>
                    <a:gd name="connsiteX1959" fmla="*/ 1196467 w 2420099"/>
                    <a:gd name="connsiteY1959" fmla="*/ 1529953 h 1530350"/>
                    <a:gd name="connsiteX1960" fmla="*/ 1216504 w 2420099"/>
                    <a:gd name="connsiteY1960" fmla="*/ 1516914 h 1530350"/>
                    <a:gd name="connsiteX1961" fmla="*/ 1164876 w 2420099"/>
                    <a:gd name="connsiteY1961" fmla="*/ 1483313 h 1530350"/>
                    <a:gd name="connsiteX1962" fmla="*/ 1113249 w 2420099"/>
                    <a:gd name="connsiteY1962" fmla="*/ 1516914 h 1530350"/>
                    <a:gd name="connsiteX1963" fmla="*/ 1130033 w 2420099"/>
                    <a:gd name="connsiteY1963" fmla="*/ 1527837 h 1530350"/>
                    <a:gd name="connsiteX1964" fmla="*/ 1084919 w 2420099"/>
                    <a:gd name="connsiteY1964" fmla="*/ 1526400 h 1530350"/>
                    <a:gd name="connsiteX1965" fmla="*/ 1068682 w 2420099"/>
                    <a:gd name="connsiteY1965" fmla="*/ 1524836 h 1530350"/>
                    <a:gd name="connsiteX1966" fmla="*/ 1080856 w 2420099"/>
                    <a:gd name="connsiteY1966" fmla="*/ 1516913 h 1530350"/>
                    <a:gd name="connsiteX1967" fmla="*/ 1029231 w 2420099"/>
                    <a:gd name="connsiteY1967" fmla="*/ 1483315 h 1530350"/>
                    <a:gd name="connsiteX1968" fmla="*/ 978738 w 2420099"/>
                    <a:gd name="connsiteY1968" fmla="*/ 1516176 h 1530350"/>
                    <a:gd name="connsiteX1969" fmla="*/ 964494 w 2420099"/>
                    <a:gd name="connsiteY1969" fmla="*/ 1514805 h 1530350"/>
                    <a:gd name="connsiteX1970" fmla="*/ 932265 w 2420099"/>
                    <a:gd name="connsiteY1970" fmla="*/ 1508493 h 1530350"/>
                    <a:gd name="connsiteX1971" fmla="*/ 893580 w 2420099"/>
                    <a:gd name="connsiteY1971" fmla="*/ 1483315 h 1530350"/>
                    <a:gd name="connsiteX1972" fmla="*/ 872791 w 2420099"/>
                    <a:gd name="connsiteY1972" fmla="*/ 1496845 h 1530350"/>
                    <a:gd name="connsiteX1973" fmla="*/ 847887 w 2420099"/>
                    <a:gd name="connsiteY1973" fmla="*/ 1491968 h 1530350"/>
                    <a:gd name="connsiteX1974" fmla="*/ 877380 w 2420099"/>
                    <a:gd name="connsiteY1974" fmla="*/ 1472773 h 1530350"/>
                    <a:gd name="connsiteX1975" fmla="*/ 825754 w 2420099"/>
                    <a:gd name="connsiteY1975" fmla="*/ 1439174 h 1530350"/>
                    <a:gd name="connsiteX1976" fmla="*/ 774129 w 2420099"/>
                    <a:gd name="connsiteY1976" fmla="*/ 1472774 h 1530350"/>
                    <a:gd name="connsiteX1977" fmla="*/ 784568 w 2420099"/>
                    <a:gd name="connsiteY1977" fmla="*/ 1479568 h 1530350"/>
                    <a:gd name="connsiteX1978" fmla="*/ 738227 w 2420099"/>
                    <a:gd name="connsiteY1978" fmla="*/ 1470493 h 1530350"/>
                    <a:gd name="connsiteX1979" fmla="*/ 690104 w 2420099"/>
                    <a:gd name="connsiteY1979" fmla="*/ 1439174 h 1530350"/>
                    <a:gd name="connsiteX1980" fmla="*/ 674957 w 2420099"/>
                    <a:gd name="connsiteY1980" fmla="*/ 1449031 h 1530350"/>
                    <a:gd name="connsiteX1981" fmla="*/ 653730 w 2420099"/>
                    <a:gd name="connsiteY1981" fmla="*/ 1441762 h 1530350"/>
                    <a:gd name="connsiteX1982" fmla="*/ 673905 w 2420099"/>
                    <a:gd name="connsiteY1982" fmla="*/ 1428632 h 1530350"/>
                    <a:gd name="connsiteX1983" fmla="*/ 622278 w 2420099"/>
                    <a:gd name="connsiteY1983" fmla="*/ 1395031 h 1530350"/>
                    <a:gd name="connsiteX1984" fmla="*/ 586074 w 2420099"/>
                    <a:gd name="connsiteY1984" fmla="*/ 1418594 h 1530350"/>
                    <a:gd name="connsiteX1985" fmla="*/ 564847 w 2420099"/>
                    <a:gd name="connsiteY1985" fmla="*/ 1411326 h 1530350"/>
                    <a:gd name="connsiteX1986" fmla="*/ 606081 w 2420099"/>
                    <a:gd name="connsiteY1986" fmla="*/ 1384489 h 1530350"/>
                    <a:gd name="connsiteX1987" fmla="*/ 554454 w 2420099"/>
                    <a:gd name="connsiteY1987" fmla="*/ 1350890 h 1530350"/>
                    <a:gd name="connsiteX1988" fmla="*/ 502827 w 2420099"/>
                    <a:gd name="connsiteY1988" fmla="*/ 1384489 h 1530350"/>
                    <a:gd name="connsiteX1989" fmla="*/ 507548 w 2420099"/>
                    <a:gd name="connsiteY1989" fmla="*/ 1387561 h 1530350"/>
                    <a:gd name="connsiteX1990" fmla="*/ 351312 w 2420099"/>
                    <a:gd name="connsiteY1990" fmla="*/ 1306235 h 1530350"/>
                    <a:gd name="connsiteX1991" fmla="*/ 203212 w 2420099"/>
                    <a:gd name="connsiteY1991" fmla="*/ 1192992 h 1530350"/>
                    <a:gd name="connsiteX1992" fmla="*/ 196378 w 2420099"/>
                    <a:gd name="connsiteY1992" fmla="*/ 1185048 h 1530350"/>
                    <a:gd name="connsiteX1993" fmla="*/ 215328 w 2420099"/>
                    <a:gd name="connsiteY1993" fmla="*/ 1197382 h 1530350"/>
                    <a:gd name="connsiteX1994" fmla="*/ 266955 w 2420099"/>
                    <a:gd name="connsiteY1994" fmla="*/ 1163782 h 1530350"/>
                    <a:gd name="connsiteX1995" fmla="*/ 215328 w 2420099"/>
                    <a:gd name="connsiteY1995" fmla="*/ 1130183 h 1530350"/>
                    <a:gd name="connsiteX1996" fmla="*/ 172920 w 2420099"/>
                    <a:gd name="connsiteY1996" fmla="*/ 1157783 h 1530350"/>
                    <a:gd name="connsiteX1997" fmla="*/ 161292 w 2420099"/>
                    <a:gd name="connsiteY1997" fmla="*/ 1144267 h 1530350"/>
                    <a:gd name="connsiteX1998" fmla="*/ 199131 w 2420099"/>
                    <a:gd name="connsiteY1998" fmla="*/ 1119640 h 1530350"/>
                    <a:gd name="connsiteX1999" fmla="*/ 147505 w 2420099"/>
                    <a:gd name="connsiteY1999" fmla="*/ 1086041 h 1530350"/>
                    <a:gd name="connsiteX2000" fmla="*/ 124230 w 2420099"/>
                    <a:gd name="connsiteY2000" fmla="*/ 1101189 h 1530350"/>
                    <a:gd name="connsiteX2001" fmla="*/ 112601 w 2420099"/>
                    <a:gd name="connsiteY2001" fmla="*/ 1087672 h 1530350"/>
                    <a:gd name="connsiteX2002" fmla="*/ 131306 w 2420099"/>
                    <a:gd name="connsiteY2002" fmla="*/ 1075498 h 1530350"/>
                    <a:gd name="connsiteX2003" fmla="*/ 81619 w 2420099"/>
                    <a:gd name="connsiteY2003" fmla="*/ 1043162 h 1530350"/>
                    <a:gd name="connsiteX2004" fmla="*/ 66358 w 2420099"/>
                    <a:gd name="connsiteY2004" fmla="*/ 1012146 h 1530350"/>
                    <a:gd name="connsiteX2005" fmla="*/ 79679 w 2420099"/>
                    <a:gd name="connsiteY2005" fmla="*/ 1020815 h 1530350"/>
                    <a:gd name="connsiteX2006" fmla="*/ 131307 w 2420099"/>
                    <a:gd name="connsiteY2006" fmla="*/ 987216 h 1530350"/>
                    <a:gd name="connsiteX2007" fmla="*/ 79680 w 2420099"/>
                    <a:gd name="connsiteY2007" fmla="*/ 953616 h 1530350"/>
                    <a:gd name="connsiteX2008" fmla="*/ 47776 w 2420099"/>
                    <a:gd name="connsiteY2008" fmla="*/ 974380 h 1530350"/>
                    <a:gd name="connsiteX2009" fmla="*/ 39918 w 2420099"/>
                    <a:gd name="connsiteY2009" fmla="*/ 958409 h 1530350"/>
                    <a:gd name="connsiteX2010" fmla="*/ 63481 w 2420099"/>
                    <a:gd name="connsiteY2010" fmla="*/ 943074 h 1530350"/>
                    <a:gd name="connsiteX2011" fmla="*/ 19978 w 2420099"/>
                    <a:gd name="connsiteY2011" fmla="*/ 914762 h 1530350"/>
                    <a:gd name="connsiteX2012" fmla="*/ 15396 w 2420099"/>
                    <a:gd name="connsiteY2012" fmla="*/ 886084 h 1530350"/>
                    <a:gd name="connsiteX2013" fmla="*/ 63480 w 2420099"/>
                    <a:gd name="connsiteY2013" fmla="*/ 854790 h 1530350"/>
                    <a:gd name="connsiteX2014" fmla="*/ 11854 w 2420099"/>
                    <a:gd name="connsiteY2014" fmla="*/ 821191 h 1530350"/>
                    <a:gd name="connsiteX2015" fmla="*/ 5670 w 2420099"/>
                    <a:gd name="connsiteY2015" fmla="*/ 825215 h 1530350"/>
                    <a:gd name="connsiteX2016" fmla="*/ 474 w 2420099"/>
                    <a:gd name="connsiteY2016" fmla="*/ 792701 h 1530350"/>
                    <a:gd name="connsiteX2017" fmla="*/ 11854 w 2420099"/>
                    <a:gd name="connsiteY2017" fmla="*/ 800107 h 1530350"/>
                    <a:gd name="connsiteX2018" fmla="*/ 63481 w 2420099"/>
                    <a:gd name="connsiteY2018" fmla="*/ 766506 h 1530350"/>
                    <a:gd name="connsiteX2019" fmla="*/ 11853 w 2420099"/>
                    <a:gd name="connsiteY2019" fmla="*/ 732906 h 1530350"/>
                    <a:gd name="connsiteX2020" fmla="*/ 0 w 2420099"/>
                    <a:gd name="connsiteY2020" fmla="*/ 740621 h 1530350"/>
                    <a:gd name="connsiteX2021" fmla="*/ 5284 w 2420099"/>
                    <a:gd name="connsiteY2021" fmla="*/ 707548 h 1530350"/>
                    <a:gd name="connsiteX2022" fmla="*/ 11853 w 2420099"/>
                    <a:gd name="connsiteY2022" fmla="*/ 711822 h 1530350"/>
                    <a:gd name="connsiteX2023" fmla="*/ 63481 w 2420099"/>
                    <a:gd name="connsiteY2023" fmla="*/ 678222 h 1530350"/>
                    <a:gd name="connsiteX2024" fmla="*/ 15011 w 2420099"/>
                    <a:gd name="connsiteY2024" fmla="*/ 646676 h 1530350"/>
                    <a:gd name="connsiteX2025" fmla="*/ 19503 w 2420099"/>
                    <a:gd name="connsiteY2025" fmla="*/ 618561 h 1530350"/>
                    <a:gd name="connsiteX2026" fmla="*/ 63481 w 2420099"/>
                    <a:gd name="connsiteY2026" fmla="*/ 589940 h 1530350"/>
                    <a:gd name="connsiteX2027" fmla="*/ 38925 w 2420099"/>
                    <a:gd name="connsiteY2027" fmla="*/ 573960 h 1530350"/>
                    <a:gd name="connsiteX2028" fmla="*/ 46783 w 2420099"/>
                    <a:gd name="connsiteY2028" fmla="*/ 557989 h 1530350"/>
                    <a:gd name="connsiteX2029" fmla="*/ 79679 w 2420099"/>
                    <a:gd name="connsiteY2029" fmla="*/ 579399 h 1530350"/>
                    <a:gd name="connsiteX2030" fmla="*/ 131307 w 2420099"/>
                    <a:gd name="connsiteY2030" fmla="*/ 545798 h 1530350"/>
                    <a:gd name="connsiteX2031" fmla="*/ 79680 w 2420099"/>
                    <a:gd name="connsiteY2031" fmla="*/ 512199 h 1530350"/>
                    <a:gd name="connsiteX2032" fmla="*/ 64430 w 2420099"/>
                    <a:gd name="connsiteY2032" fmla="*/ 522124 h 1530350"/>
                    <a:gd name="connsiteX2033" fmla="*/ 79690 w 2420099"/>
                    <a:gd name="connsiteY2033" fmla="*/ 491109 h 1530350"/>
                    <a:gd name="connsiteX2034" fmla="*/ 131307 w 2420099"/>
                    <a:gd name="connsiteY2034" fmla="*/ 457516 h 1530350"/>
                    <a:gd name="connsiteX2035" fmla="*/ 111132 w 2420099"/>
                    <a:gd name="connsiteY2035" fmla="*/ 444386 h 1530350"/>
                    <a:gd name="connsiteX2036" fmla="*/ 122760 w 2420099"/>
                    <a:gd name="connsiteY2036" fmla="*/ 430870 h 1530350"/>
                    <a:gd name="connsiteX2037" fmla="*/ 147504 w 2420099"/>
                    <a:gd name="connsiteY2037" fmla="*/ 446974 h 1530350"/>
                    <a:gd name="connsiteX2038" fmla="*/ 199131 w 2420099"/>
                    <a:gd name="connsiteY2038" fmla="*/ 413374 h 1530350"/>
                    <a:gd name="connsiteX2039" fmla="*/ 159823 w 2420099"/>
                    <a:gd name="connsiteY2039" fmla="*/ 387791 h 1530350"/>
                    <a:gd name="connsiteX2040" fmla="*/ 171451 w 2420099"/>
                    <a:gd name="connsiteY2040" fmla="*/ 374275 h 1530350"/>
                    <a:gd name="connsiteX2041" fmla="*/ 215330 w 2420099"/>
                    <a:gd name="connsiteY2041" fmla="*/ 402832 h 1530350"/>
                    <a:gd name="connsiteX2042" fmla="*/ 266955 w 2420099"/>
                    <a:gd name="connsiteY2042" fmla="*/ 369232 h 1530350"/>
                    <a:gd name="connsiteX2043" fmla="*/ 215330 w 2420099"/>
                    <a:gd name="connsiteY2043" fmla="*/ 335633 h 1530350"/>
                    <a:gd name="connsiteX2044" fmla="*/ 191166 w 2420099"/>
                    <a:gd name="connsiteY2044" fmla="*/ 351360 h 1530350"/>
                    <a:gd name="connsiteX2045" fmla="*/ 203212 w 2420099"/>
                    <a:gd name="connsiteY2045" fmla="*/ 337359 h 1530350"/>
                    <a:gd name="connsiteX2046" fmla="*/ 334285 w 2420099"/>
                    <a:gd name="connsiteY2046" fmla="*/ 237134 h 1530350"/>
                    <a:gd name="connsiteX2047" fmla="*/ 334784 w 2420099"/>
                    <a:gd name="connsiteY2047" fmla="*/ 236810 h 1530350"/>
                    <a:gd name="connsiteX2048" fmla="*/ 334744 w 2420099"/>
                    <a:gd name="connsiteY2048" fmla="*/ 236784 h 1530350"/>
                    <a:gd name="connsiteX2049" fmla="*/ 349640 w 2420099"/>
                    <a:gd name="connsiteY2049" fmla="*/ 225393 h 1530350"/>
                    <a:gd name="connsiteX2050" fmla="*/ 350981 w 2420099"/>
                    <a:gd name="connsiteY2050" fmla="*/ 226267 h 1530350"/>
                    <a:gd name="connsiteX2051" fmla="*/ 366173 w 2420099"/>
                    <a:gd name="connsiteY2051" fmla="*/ 216379 h 1530350"/>
                    <a:gd name="connsiteX2052" fmla="*/ 527989 w 2420099"/>
                    <a:gd name="connsiteY2052" fmla="*/ 132149 h 1530350"/>
                    <a:gd name="connsiteX2053" fmla="*/ 502829 w 2420099"/>
                    <a:gd name="connsiteY2053" fmla="*/ 148522 h 1530350"/>
                    <a:gd name="connsiteX2054" fmla="*/ 554459 w 2420099"/>
                    <a:gd name="connsiteY2054" fmla="*/ 182123 h 1530350"/>
                    <a:gd name="connsiteX2055" fmla="*/ 606088 w 2420099"/>
                    <a:gd name="connsiteY2055" fmla="*/ 148521 h 1530350"/>
                    <a:gd name="connsiteX2056" fmla="*/ 562171 w 2420099"/>
                    <a:gd name="connsiteY2056" fmla="*/ 119941 h 1530350"/>
                    <a:gd name="connsiteX2057" fmla="*/ 583396 w 2420099"/>
                    <a:gd name="connsiteY2057" fmla="*/ 112673 h 1530350"/>
                    <a:gd name="connsiteX2058" fmla="*/ 622282 w 2420099"/>
                    <a:gd name="connsiteY2058" fmla="*/ 137978 h 1530350"/>
                    <a:gd name="connsiteX2059" fmla="*/ 673909 w 2420099"/>
                    <a:gd name="connsiteY2059" fmla="*/ 104381 h 1530350"/>
                    <a:gd name="connsiteX2060" fmla="*/ 651051 w 2420099"/>
                    <a:gd name="connsiteY2060" fmla="*/ 89505 h 1530350"/>
                    <a:gd name="connsiteX2061" fmla="*/ 672278 w 2420099"/>
                    <a:gd name="connsiteY2061" fmla="*/ 82237 h 1530350"/>
                    <a:gd name="connsiteX2062" fmla="*/ 690104 w 2420099"/>
                    <a:gd name="connsiteY2062" fmla="*/ 93839 h 1530350"/>
                    <a:gd name="connsiteX2063" fmla="*/ 741734 w 2420099"/>
                    <a:gd name="connsiteY2063" fmla="*/ 60239 h 1530350"/>
                    <a:gd name="connsiteX2064" fmla="*/ 740473 w 2420099"/>
                    <a:gd name="connsiteY2064" fmla="*/ 59418 h 1530350"/>
                    <a:gd name="connsiteX2065" fmla="*/ 790420 w 2420099"/>
                    <a:gd name="connsiteY2065" fmla="*/ 49637 h 1530350"/>
                    <a:gd name="connsiteX2066" fmla="*/ 774129 w 2420099"/>
                    <a:gd name="connsiteY2066" fmla="*/ 60239 h 1530350"/>
                    <a:gd name="connsiteX2067" fmla="*/ 825754 w 2420099"/>
                    <a:gd name="connsiteY2067" fmla="*/ 93839 h 1530350"/>
                    <a:gd name="connsiteX2068" fmla="*/ 877384 w 2420099"/>
                    <a:gd name="connsiteY2068" fmla="*/ 60238 h 1530350"/>
                    <a:gd name="connsiteX2069" fmla="*/ 844744 w 2420099"/>
                    <a:gd name="connsiteY2069" fmla="*/ 38998 h 1530350"/>
                    <a:gd name="connsiteX2070" fmla="*/ 869648 w 2420099"/>
                    <a:gd name="connsiteY2070" fmla="*/ 34120 h 1530350"/>
                    <a:gd name="connsiteX2071" fmla="*/ 893580 w 2420099"/>
                    <a:gd name="connsiteY2071" fmla="*/ 49697 h 1530350"/>
                    <a:gd name="connsiteX2072" fmla="*/ 938117 w 2420099"/>
                    <a:gd name="connsiteY2072" fmla="*/ 20712 h 1530350"/>
                    <a:gd name="connsiteX2073" fmla="*/ 964494 w 2420099"/>
                    <a:gd name="connsiteY2073" fmla="*/ 15546 h 1530350"/>
                    <a:gd name="connsiteX2074" fmla="*/ 980876 w 2420099"/>
                    <a:gd name="connsiteY2074" fmla="*/ 13968 h 1530350"/>
                    <a:gd name="connsiteX2075" fmla="*/ 977606 w 2420099"/>
                    <a:gd name="connsiteY2075" fmla="*/ 16097 h 1530350"/>
                    <a:gd name="connsiteX2076" fmla="*/ 1029234 w 2420099"/>
                    <a:gd name="connsiteY2076" fmla="*/ 49696 h 1530350"/>
                    <a:gd name="connsiteX2077" fmla="*/ 1080862 w 2420099"/>
                    <a:gd name="connsiteY2077" fmla="*/ 16097 h 1530350"/>
                    <a:gd name="connsiteX2078" fmla="*/ 1065127 w 2420099"/>
                    <a:gd name="connsiteY2078" fmla="*/ 5856 h 1530350"/>
                    <a:gd name="connsiteX2079" fmla="*/ 1084919 w 2420099"/>
                    <a:gd name="connsiteY2079" fmla="*/ 3951 h 1530350"/>
                    <a:gd name="connsiteX2080" fmla="*/ 1094142 w 2420099"/>
                    <a:gd name="connsiteY2080" fmla="*/ 3657 h 1530350"/>
                    <a:gd name="connsiteX2081" fmla="*/ 1097058 w 2420099"/>
                    <a:gd name="connsiteY2081" fmla="*/ 5555 h 1530350"/>
                    <a:gd name="connsiteX2082" fmla="*/ 1100273 w 2420099"/>
                    <a:gd name="connsiteY2082" fmla="*/ 3462 h 1530350"/>
                    <a:gd name="connsiteX2083" fmla="*/ 1134332 w 2420099"/>
                    <a:gd name="connsiteY2083" fmla="*/ 2377 h 1530350"/>
                    <a:gd name="connsiteX2084" fmla="*/ 1113251 w 2420099"/>
                    <a:gd name="connsiteY2084" fmla="*/ 16097 h 1530350"/>
                    <a:gd name="connsiteX2085" fmla="*/ 1164878 w 2420099"/>
                    <a:gd name="connsiteY2085" fmla="*/ 49697 h 1530350"/>
                    <a:gd name="connsiteX2086" fmla="*/ 1216505 w 2420099"/>
                    <a:gd name="connsiteY2086" fmla="*/ 16097 h 1530350"/>
                    <a:gd name="connsiteX2087" fmla="*/ 1192572 w 2420099"/>
                    <a:gd name="connsiteY2087" fmla="*/ 521 h 15303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  <a:cxn ang="0">
                      <a:pos x="connsiteX189" y="connsiteY189"/>
                    </a:cxn>
                    <a:cxn ang="0">
                      <a:pos x="connsiteX190" y="connsiteY190"/>
                    </a:cxn>
                    <a:cxn ang="0">
                      <a:pos x="connsiteX191" y="connsiteY191"/>
                    </a:cxn>
                    <a:cxn ang="0">
                      <a:pos x="connsiteX192" y="connsiteY192"/>
                    </a:cxn>
                    <a:cxn ang="0">
                      <a:pos x="connsiteX193" y="connsiteY193"/>
                    </a:cxn>
                    <a:cxn ang="0">
                      <a:pos x="connsiteX194" y="connsiteY194"/>
                    </a:cxn>
                    <a:cxn ang="0">
                      <a:pos x="connsiteX195" y="connsiteY195"/>
                    </a:cxn>
                    <a:cxn ang="0">
                      <a:pos x="connsiteX196" y="connsiteY196"/>
                    </a:cxn>
                    <a:cxn ang="0">
                      <a:pos x="connsiteX197" y="connsiteY197"/>
                    </a:cxn>
                    <a:cxn ang="0">
                      <a:pos x="connsiteX198" y="connsiteY198"/>
                    </a:cxn>
                    <a:cxn ang="0">
                      <a:pos x="connsiteX199" y="connsiteY199"/>
                    </a:cxn>
                    <a:cxn ang="0">
                      <a:pos x="connsiteX200" y="connsiteY200"/>
                    </a:cxn>
                    <a:cxn ang="0">
                      <a:pos x="connsiteX201" y="connsiteY201"/>
                    </a:cxn>
                    <a:cxn ang="0">
                      <a:pos x="connsiteX202" y="connsiteY202"/>
                    </a:cxn>
                    <a:cxn ang="0">
                      <a:pos x="connsiteX203" y="connsiteY203"/>
                    </a:cxn>
                    <a:cxn ang="0">
                      <a:pos x="connsiteX204" y="connsiteY204"/>
                    </a:cxn>
                    <a:cxn ang="0">
                      <a:pos x="connsiteX205" y="connsiteY205"/>
                    </a:cxn>
                    <a:cxn ang="0">
                      <a:pos x="connsiteX206" y="connsiteY206"/>
                    </a:cxn>
                    <a:cxn ang="0">
                      <a:pos x="connsiteX207" y="connsiteY207"/>
                    </a:cxn>
                    <a:cxn ang="0">
                      <a:pos x="connsiteX208" y="connsiteY208"/>
                    </a:cxn>
                    <a:cxn ang="0">
                      <a:pos x="connsiteX209" y="connsiteY209"/>
                    </a:cxn>
                    <a:cxn ang="0">
                      <a:pos x="connsiteX210" y="connsiteY210"/>
                    </a:cxn>
                    <a:cxn ang="0">
                      <a:pos x="connsiteX211" y="connsiteY211"/>
                    </a:cxn>
                    <a:cxn ang="0">
                      <a:pos x="connsiteX212" y="connsiteY212"/>
                    </a:cxn>
                    <a:cxn ang="0">
                      <a:pos x="connsiteX213" y="connsiteY213"/>
                    </a:cxn>
                    <a:cxn ang="0">
                      <a:pos x="connsiteX214" y="connsiteY214"/>
                    </a:cxn>
                    <a:cxn ang="0">
                      <a:pos x="connsiteX215" y="connsiteY215"/>
                    </a:cxn>
                    <a:cxn ang="0">
                      <a:pos x="connsiteX216" y="connsiteY216"/>
                    </a:cxn>
                    <a:cxn ang="0">
                      <a:pos x="connsiteX217" y="connsiteY217"/>
                    </a:cxn>
                    <a:cxn ang="0">
                      <a:pos x="connsiteX218" y="connsiteY218"/>
                    </a:cxn>
                    <a:cxn ang="0">
                      <a:pos x="connsiteX219" y="connsiteY219"/>
                    </a:cxn>
                    <a:cxn ang="0">
                      <a:pos x="connsiteX220" y="connsiteY220"/>
                    </a:cxn>
                    <a:cxn ang="0">
                      <a:pos x="connsiteX221" y="connsiteY221"/>
                    </a:cxn>
                    <a:cxn ang="0">
                      <a:pos x="connsiteX222" y="connsiteY222"/>
                    </a:cxn>
                    <a:cxn ang="0">
                      <a:pos x="connsiteX223" y="connsiteY223"/>
                    </a:cxn>
                    <a:cxn ang="0">
                      <a:pos x="connsiteX224" y="connsiteY224"/>
                    </a:cxn>
                    <a:cxn ang="0">
                      <a:pos x="connsiteX225" y="connsiteY225"/>
                    </a:cxn>
                    <a:cxn ang="0">
                      <a:pos x="connsiteX226" y="connsiteY226"/>
                    </a:cxn>
                    <a:cxn ang="0">
                      <a:pos x="connsiteX227" y="connsiteY227"/>
                    </a:cxn>
                    <a:cxn ang="0">
                      <a:pos x="connsiteX228" y="connsiteY228"/>
                    </a:cxn>
                    <a:cxn ang="0">
                      <a:pos x="connsiteX229" y="connsiteY229"/>
                    </a:cxn>
                    <a:cxn ang="0">
                      <a:pos x="connsiteX230" y="connsiteY230"/>
                    </a:cxn>
                    <a:cxn ang="0">
                      <a:pos x="connsiteX231" y="connsiteY231"/>
                    </a:cxn>
                    <a:cxn ang="0">
                      <a:pos x="connsiteX232" y="connsiteY232"/>
                    </a:cxn>
                    <a:cxn ang="0">
                      <a:pos x="connsiteX233" y="connsiteY233"/>
                    </a:cxn>
                    <a:cxn ang="0">
                      <a:pos x="connsiteX234" y="connsiteY234"/>
                    </a:cxn>
                    <a:cxn ang="0">
                      <a:pos x="connsiteX235" y="connsiteY235"/>
                    </a:cxn>
                    <a:cxn ang="0">
                      <a:pos x="connsiteX236" y="connsiteY236"/>
                    </a:cxn>
                    <a:cxn ang="0">
                      <a:pos x="connsiteX237" y="connsiteY237"/>
                    </a:cxn>
                    <a:cxn ang="0">
                      <a:pos x="connsiteX238" y="connsiteY238"/>
                    </a:cxn>
                    <a:cxn ang="0">
                      <a:pos x="connsiteX239" y="connsiteY239"/>
                    </a:cxn>
                    <a:cxn ang="0">
                      <a:pos x="connsiteX240" y="connsiteY240"/>
                    </a:cxn>
                    <a:cxn ang="0">
                      <a:pos x="connsiteX241" y="connsiteY241"/>
                    </a:cxn>
                    <a:cxn ang="0">
                      <a:pos x="connsiteX242" y="connsiteY242"/>
                    </a:cxn>
                    <a:cxn ang="0">
                      <a:pos x="connsiteX243" y="connsiteY243"/>
                    </a:cxn>
                    <a:cxn ang="0">
                      <a:pos x="connsiteX244" y="connsiteY244"/>
                    </a:cxn>
                    <a:cxn ang="0">
                      <a:pos x="connsiteX245" y="connsiteY245"/>
                    </a:cxn>
                    <a:cxn ang="0">
                      <a:pos x="connsiteX246" y="connsiteY246"/>
                    </a:cxn>
                    <a:cxn ang="0">
                      <a:pos x="connsiteX247" y="connsiteY247"/>
                    </a:cxn>
                    <a:cxn ang="0">
                      <a:pos x="connsiteX248" y="connsiteY248"/>
                    </a:cxn>
                    <a:cxn ang="0">
                      <a:pos x="connsiteX249" y="connsiteY249"/>
                    </a:cxn>
                    <a:cxn ang="0">
                      <a:pos x="connsiteX250" y="connsiteY250"/>
                    </a:cxn>
                    <a:cxn ang="0">
                      <a:pos x="connsiteX251" y="connsiteY251"/>
                    </a:cxn>
                    <a:cxn ang="0">
                      <a:pos x="connsiteX252" y="connsiteY252"/>
                    </a:cxn>
                    <a:cxn ang="0">
                      <a:pos x="connsiteX253" y="connsiteY253"/>
                    </a:cxn>
                    <a:cxn ang="0">
                      <a:pos x="connsiteX254" y="connsiteY254"/>
                    </a:cxn>
                    <a:cxn ang="0">
                      <a:pos x="connsiteX255" y="connsiteY255"/>
                    </a:cxn>
                    <a:cxn ang="0">
                      <a:pos x="connsiteX256" y="connsiteY256"/>
                    </a:cxn>
                    <a:cxn ang="0">
                      <a:pos x="connsiteX257" y="connsiteY257"/>
                    </a:cxn>
                    <a:cxn ang="0">
                      <a:pos x="connsiteX258" y="connsiteY258"/>
                    </a:cxn>
                    <a:cxn ang="0">
                      <a:pos x="connsiteX259" y="connsiteY259"/>
                    </a:cxn>
                    <a:cxn ang="0">
                      <a:pos x="connsiteX260" y="connsiteY260"/>
                    </a:cxn>
                    <a:cxn ang="0">
                      <a:pos x="connsiteX261" y="connsiteY261"/>
                    </a:cxn>
                    <a:cxn ang="0">
                      <a:pos x="connsiteX262" y="connsiteY262"/>
                    </a:cxn>
                    <a:cxn ang="0">
                      <a:pos x="connsiteX263" y="connsiteY263"/>
                    </a:cxn>
                    <a:cxn ang="0">
                      <a:pos x="connsiteX264" y="connsiteY264"/>
                    </a:cxn>
                    <a:cxn ang="0">
                      <a:pos x="connsiteX265" y="connsiteY265"/>
                    </a:cxn>
                    <a:cxn ang="0">
                      <a:pos x="connsiteX266" y="connsiteY266"/>
                    </a:cxn>
                    <a:cxn ang="0">
                      <a:pos x="connsiteX267" y="connsiteY267"/>
                    </a:cxn>
                    <a:cxn ang="0">
                      <a:pos x="connsiteX268" y="connsiteY268"/>
                    </a:cxn>
                    <a:cxn ang="0">
                      <a:pos x="connsiteX269" y="connsiteY269"/>
                    </a:cxn>
                    <a:cxn ang="0">
                      <a:pos x="connsiteX270" y="connsiteY270"/>
                    </a:cxn>
                    <a:cxn ang="0">
                      <a:pos x="connsiteX271" y="connsiteY271"/>
                    </a:cxn>
                    <a:cxn ang="0">
                      <a:pos x="connsiteX272" y="connsiteY272"/>
                    </a:cxn>
                    <a:cxn ang="0">
                      <a:pos x="connsiteX273" y="connsiteY273"/>
                    </a:cxn>
                    <a:cxn ang="0">
                      <a:pos x="connsiteX274" y="connsiteY274"/>
                    </a:cxn>
                    <a:cxn ang="0">
                      <a:pos x="connsiteX275" y="connsiteY275"/>
                    </a:cxn>
                    <a:cxn ang="0">
                      <a:pos x="connsiteX276" y="connsiteY276"/>
                    </a:cxn>
                    <a:cxn ang="0">
                      <a:pos x="connsiteX277" y="connsiteY277"/>
                    </a:cxn>
                    <a:cxn ang="0">
                      <a:pos x="connsiteX278" y="connsiteY278"/>
                    </a:cxn>
                    <a:cxn ang="0">
                      <a:pos x="connsiteX279" y="connsiteY279"/>
                    </a:cxn>
                    <a:cxn ang="0">
                      <a:pos x="connsiteX280" y="connsiteY280"/>
                    </a:cxn>
                    <a:cxn ang="0">
                      <a:pos x="connsiteX281" y="connsiteY281"/>
                    </a:cxn>
                    <a:cxn ang="0">
                      <a:pos x="connsiteX282" y="connsiteY282"/>
                    </a:cxn>
                    <a:cxn ang="0">
                      <a:pos x="connsiteX283" y="connsiteY283"/>
                    </a:cxn>
                    <a:cxn ang="0">
                      <a:pos x="connsiteX284" y="connsiteY284"/>
                    </a:cxn>
                    <a:cxn ang="0">
                      <a:pos x="connsiteX285" y="connsiteY285"/>
                    </a:cxn>
                    <a:cxn ang="0">
                      <a:pos x="connsiteX286" y="connsiteY286"/>
                    </a:cxn>
                    <a:cxn ang="0">
                      <a:pos x="connsiteX287" y="connsiteY287"/>
                    </a:cxn>
                    <a:cxn ang="0">
                      <a:pos x="connsiteX288" y="connsiteY288"/>
                    </a:cxn>
                    <a:cxn ang="0">
                      <a:pos x="connsiteX289" y="connsiteY289"/>
                    </a:cxn>
                    <a:cxn ang="0">
                      <a:pos x="connsiteX290" y="connsiteY290"/>
                    </a:cxn>
                    <a:cxn ang="0">
                      <a:pos x="connsiteX291" y="connsiteY291"/>
                    </a:cxn>
                    <a:cxn ang="0">
                      <a:pos x="connsiteX292" y="connsiteY292"/>
                    </a:cxn>
                    <a:cxn ang="0">
                      <a:pos x="connsiteX293" y="connsiteY293"/>
                    </a:cxn>
                    <a:cxn ang="0">
                      <a:pos x="connsiteX294" y="connsiteY294"/>
                    </a:cxn>
                    <a:cxn ang="0">
                      <a:pos x="connsiteX295" y="connsiteY295"/>
                    </a:cxn>
                    <a:cxn ang="0">
                      <a:pos x="connsiteX296" y="connsiteY296"/>
                    </a:cxn>
                    <a:cxn ang="0">
                      <a:pos x="connsiteX297" y="connsiteY297"/>
                    </a:cxn>
                    <a:cxn ang="0">
                      <a:pos x="connsiteX298" y="connsiteY298"/>
                    </a:cxn>
                    <a:cxn ang="0">
                      <a:pos x="connsiteX299" y="connsiteY299"/>
                    </a:cxn>
                    <a:cxn ang="0">
                      <a:pos x="connsiteX300" y="connsiteY300"/>
                    </a:cxn>
                    <a:cxn ang="0">
                      <a:pos x="connsiteX301" y="connsiteY301"/>
                    </a:cxn>
                    <a:cxn ang="0">
                      <a:pos x="connsiteX302" y="connsiteY302"/>
                    </a:cxn>
                    <a:cxn ang="0">
                      <a:pos x="connsiteX303" y="connsiteY303"/>
                    </a:cxn>
                    <a:cxn ang="0">
                      <a:pos x="connsiteX304" y="connsiteY304"/>
                    </a:cxn>
                    <a:cxn ang="0">
                      <a:pos x="connsiteX305" y="connsiteY305"/>
                    </a:cxn>
                    <a:cxn ang="0">
                      <a:pos x="connsiteX306" y="connsiteY306"/>
                    </a:cxn>
                    <a:cxn ang="0">
                      <a:pos x="connsiteX307" y="connsiteY307"/>
                    </a:cxn>
                    <a:cxn ang="0">
                      <a:pos x="connsiteX308" y="connsiteY308"/>
                    </a:cxn>
                    <a:cxn ang="0">
                      <a:pos x="connsiteX309" y="connsiteY309"/>
                    </a:cxn>
                    <a:cxn ang="0">
                      <a:pos x="connsiteX310" y="connsiteY310"/>
                    </a:cxn>
                    <a:cxn ang="0">
                      <a:pos x="connsiteX311" y="connsiteY311"/>
                    </a:cxn>
                    <a:cxn ang="0">
                      <a:pos x="connsiteX312" y="connsiteY312"/>
                    </a:cxn>
                    <a:cxn ang="0">
                      <a:pos x="connsiteX313" y="connsiteY313"/>
                    </a:cxn>
                    <a:cxn ang="0">
                      <a:pos x="connsiteX314" y="connsiteY314"/>
                    </a:cxn>
                    <a:cxn ang="0">
                      <a:pos x="connsiteX315" y="connsiteY315"/>
                    </a:cxn>
                    <a:cxn ang="0">
                      <a:pos x="connsiteX316" y="connsiteY316"/>
                    </a:cxn>
                    <a:cxn ang="0">
                      <a:pos x="connsiteX317" y="connsiteY317"/>
                    </a:cxn>
                    <a:cxn ang="0">
                      <a:pos x="connsiteX318" y="connsiteY318"/>
                    </a:cxn>
                    <a:cxn ang="0">
                      <a:pos x="connsiteX319" y="connsiteY319"/>
                    </a:cxn>
                    <a:cxn ang="0">
                      <a:pos x="connsiteX320" y="connsiteY320"/>
                    </a:cxn>
                    <a:cxn ang="0">
                      <a:pos x="connsiteX321" y="connsiteY321"/>
                    </a:cxn>
                    <a:cxn ang="0">
                      <a:pos x="connsiteX322" y="connsiteY322"/>
                    </a:cxn>
                    <a:cxn ang="0">
                      <a:pos x="connsiteX323" y="connsiteY323"/>
                    </a:cxn>
                    <a:cxn ang="0">
                      <a:pos x="connsiteX324" y="connsiteY324"/>
                    </a:cxn>
                    <a:cxn ang="0">
                      <a:pos x="connsiteX325" y="connsiteY325"/>
                    </a:cxn>
                    <a:cxn ang="0">
                      <a:pos x="connsiteX326" y="connsiteY326"/>
                    </a:cxn>
                    <a:cxn ang="0">
                      <a:pos x="connsiteX327" y="connsiteY327"/>
                    </a:cxn>
                    <a:cxn ang="0">
                      <a:pos x="connsiteX328" y="connsiteY328"/>
                    </a:cxn>
                    <a:cxn ang="0">
                      <a:pos x="connsiteX329" y="connsiteY329"/>
                    </a:cxn>
                    <a:cxn ang="0">
                      <a:pos x="connsiteX330" y="connsiteY330"/>
                    </a:cxn>
                    <a:cxn ang="0">
                      <a:pos x="connsiteX331" y="connsiteY331"/>
                    </a:cxn>
                    <a:cxn ang="0">
                      <a:pos x="connsiteX332" y="connsiteY332"/>
                    </a:cxn>
                    <a:cxn ang="0">
                      <a:pos x="connsiteX333" y="connsiteY333"/>
                    </a:cxn>
                    <a:cxn ang="0">
                      <a:pos x="connsiteX334" y="connsiteY334"/>
                    </a:cxn>
                    <a:cxn ang="0">
                      <a:pos x="connsiteX335" y="connsiteY335"/>
                    </a:cxn>
                    <a:cxn ang="0">
                      <a:pos x="connsiteX336" y="connsiteY336"/>
                    </a:cxn>
                    <a:cxn ang="0">
                      <a:pos x="connsiteX337" y="connsiteY337"/>
                    </a:cxn>
                    <a:cxn ang="0">
                      <a:pos x="connsiteX338" y="connsiteY338"/>
                    </a:cxn>
                    <a:cxn ang="0">
                      <a:pos x="connsiteX339" y="connsiteY339"/>
                    </a:cxn>
                    <a:cxn ang="0">
                      <a:pos x="connsiteX340" y="connsiteY340"/>
                    </a:cxn>
                    <a:cxn ang="0">
                      <a:pos x="connsiteX341" y="connsiteY341"/>
                    </a:cxn>
                    <a:cxn ang="0">
                      <a:pos x="connsiteX342" y="connsiteY342"/>
                    </a:cxn>
                    <a:cxn ang="0">
                      <a:pos x="connsiteX343" y="connsiteY343"/>
                    </a:cxn>
                    <a:cxn ang="0">
                      <a:pos x="connsiteX344" y="connsiteY344"/>
                    </a:cxn>
                    <a:cxn ang="0">
                      <a:pos x="connsiteX345" y="connsiteY345"/>
                    </a:cxn>
                    <a:cxn ang="0">
                      <a:pos x="connsiteX346" y="connsiteY346"/>
                    </a:cxn>
                    <a:cxn ang="0">
                      <a:pos x="connsiteX347" y="connsiteY347"/>
                    </a:cxn>
                    <a:cxn ang="0">
                      <a:pos x="connsiteX348" y="connsiteY348"/>
                    </a:cxn>
                    <a:cxn ang="0">
                      <a:pos x="connsiteX349" y="connsiteY349"/>
                    </a:cxn>
                    <a:cxn ang="0">
                      <a:pos x="connsiteX350" y="connsiteY350"/>
                    </a:cxn>
                    <a:cxn ang="0">
                      <a:pos x="connsiteX351" y="connsiteY351"/>
                    </a:cxn>
                    <a:cxn ang="0">
                      <a:pos x="connsiteX352" y="connsiteY352"/>
                    </a:cxn>
                    <a:cxn ang="0">
                      <a:pos x="connsiteX353" y="connsiteY353"/>
                    </a:cxn>
                    <a:cxn ang="0">
                      <a:pos x="connsiteX354" y="connsiteY354"/>
                    </a:cxn>
                    <a:cxn ang="0">
                      <a:pos x="connsiteX355" y="connsiteY355"/>
                    </a:cxn>
                    <a:cxn ang="0">
                      <a:pos x="connsiteX356" y="connsiteY356"/>
                    </a:cxn>
                    <a:cxn ang="0">
                      <a:pos x="connsiteX357" y="connsiteY357"/>
                    </a:cxn>
                    <a:cxn ang="0">
                      <a:pos x="connsiteX358" y="connsiteY358"/>
                    </a:cxn>
                    <a:cxn ang="0">
                      <a:pos x="connsiteX359" y="connsiteY359"/>
                    </a:cxn>
                    <a:cxn ang="0">
                      <a:pos x="connsiteX360" y="connsiteY360"/>
                    </a:cxn>
                    <a:cxn ang="0">
                      <a:pos x="connsiteX361" y="connsiteY361"/>
                    </a:cxn>
                    <a:cxn ang="0">
                      <a:pos x="connsiteX362" y="connsiteY362"/>
                    </a:cxn>
                    <a:cxn ang="0">
                      <a:pos x="connsiteX363" y="connsiteY363"/>
                    </a:cxn>
                    <a:cxn ang="0">
                      <a:pos x="connsiteX364" y="connsiteY364"/>
                    </a:cxn>
                    <a:cxn ang="0">
                      <a:pos x="connsiteX365" y="connsiteY365"/>
                    </a:cxn>
                    <a:cxn ang="0">
                      <a:pos x="connsiteX366" y="connsiteY366"/>
                    </a:cxn>
                    <a:cxn ang="0">
                      <a:pos x="connsiteX367" y="connsiteY367"/>
                    </a:cxn>
                    <a:cxn ang="0">
                      <a:pos x="connsiteX368" y="connsiteY368"/>
                    </a:cxn>
                    <a:cxn ang="0">
                      <a:pos x="connsiteX369" y="connsiteY369"/>
                    </a:cxn>
                    <a:cxn ang="0">
                      <a:pos x="connsiteX370" y="connsiteY370"/>
                    </a:cxn>
                    <a:cxn ang="0">
                      <a:pos x="connsiteX371" y="connsiteY371"/>
                    </a:cxn>
                    <a:cxn ang="0">
                      <a:pos x="connsiteX372" y="connsiteY372"/>
                    </a:cxn>
                    <a:cxn ang="0">
                      <a:pos x="connsiteX373" y="connsiteY373"/>
                    </a:cxn>
                    <a:cxn ang="0">
                      <a:pos x="connsiteX374" y="connsiteY374"/>
                    </a:cxn>
                    <a:cxn ang="0">
                      <a:pos x="connsiteX375" y="connsiteY375"/>
                    </a:cxn>
                    <a:cxn ang="0">
                      <a:pos x="connsiteX376" y="connsiteY376"/>
                    </a:cxn>
                    <a:cxn ang="0">
                      <a:pos x="connsiteX377" y="connsiteY377"/>
                    </a:cxn>
                    <a:cxn ang="0">
                      <a:pos x="connsiteX378" y="connsiteY378"/>
                    </a:cxn>
                    <a:cxn ang="0">
                      <a:pos x="connsiteX379" y="connsiteY379"/>
                    </a:cxn>
                    <a:cxn ang="0">
                      <a:pos x="connsiteX380" y="connsiteY380"/>
                    </a:cxn>
                    <a:cxn ang="0">
                      <a:pos x="connsiteX381" y="connsiteY381"/>
                    </a:cxn>
                    <a:cxn ang="0">
                      <a:pos x="connsiteX382" y="connsiteY382"/>
                    </a:cxn>
                    <a:cxn ang="0">
                      <a:pos x="connsiteX383" y="connsiteY383"/>
                    </a:cxn>
                    <a:cxn ang="0">
                      <a:pos x="connsiteX384" y="connsiteY384"/>
                    </a:cxn>
                    <a:cxn ang="0">
                      <a:pos x="connsiteX385" y="connsiteY385"/>
                    </a:cxn>
                    <a:cxn ang="0">
                      <a:pos x="connsiteX386" y="connsiteY386"/>
                    </a:cxn>
                    <a:cxn ang="0">
                      <a:pos x="connsiteX387" y="connsiteY387"/>
                    </a:cxn>
                    <a:cxn ang="0">
                      <a:pos x="connsiteX388" y="connsiteY388"/>
                    </a:cxn>
                    <a:cxn ang="0">
                      <a:pos x="connsiteX389" y="connsiteY389"/>
                    </a:cxn>
                    <a:cxn ang="0">
                      <a:pos x="connsiteX390" y="connsiteY390"/>
                    </a:cxn>
                    <a:cxn ang="0">
                      <a:pos x="connsiteX391" y="connsiteY391"/>
                    </a:cxn>
                    <a:cxn ang="0">
                      <a:pos x="connsiteX392" y="connsiteY392"/>
                    </a:cxn>
                    <a:cxn ang="0">
                      <a:pos x="connsiteX393" y="connsiteY393"/>
                    </a:cxn>
                    <a:cxn ang="0">
                      <a:pos x="connsiteX394" y="connsiteY394"/>
                    </a:cxn>
                    <a:cxn ang="0">
                      <a:pos x="connsiteX395" y="connsiteY395"/>
                    </a:cxn>
                    <a:cxn ang="0">
                      <a:pos x="connsiteX396" y="connsiteY396"/>
                    </a:cxn>
                    <a:cxn ang="0">
                      <a:pos x="connsiteX397" y="connsiteY397"/>
                    </a:cxn>
                    <a:cxn ang="0">
                      <a:pos x="connsiteX398" y="connsiteY398"/>
                    </a:cxn>
                    <a:cxn ang="0">
                      <a:pos x="connsiteX399" y="connsiteY399"/>
                    </a:cxn>
                    <a:cxn ang="0">
                      <a:pos x="connsiteX400" y="connsiteY400"/>
                    </a:cxn>
                    <a:cxn ang="0">
                      <a:pos x="connsiteX401" y="connsiteY401"/>
                    </a:cxn>
                    <a:cxn ang="0">
                      <a:pos x="connsiteX402" y="connsiteY402"/>
                    </a:cxn>
                    <a:cxn ang="0">
                      <a:pos x="connsiteX403" y="connsiteY403"/>
                    </a:cxn>
                    <a:cxn ang="0">
                      <a:pos x="connsiteX404" y="connsiteY404"/>
                    </a:cxn>
                    <a:cxn ang="0">
                      <a:pos x="connsiteX405" y="connsiteY405"/>
                    </a:cxn>
                    <a:cxn ang="0">
                      <a:pos x="connsiteX406" y="connsiteY406"/>
                    </a:cxn>
                    <a:cxn ang="0">
                      <a:pos x="connsiteX407" y="connsiteY407"/>
                    </a:cxn>
                    <a:cxn ang="0">
                      <a:pos x="connsiteX408" y="connsiteY408"/>
                    </a:cxn>
                    <a:cxn ang="0">
                      <a:pos x="connsiteX409" y="connsiteY409"/>
                    </a:cxn>
                    <a:cxn ang="0">
                      <a:pos x="connsiteX410" y="connsiteY410"/>
                    </a:cxn>
                    <a:cxn ang="0">
                      <a:pos x="connsiteX411" y="connsiteY411"/>
                    </a:cxn>
                    <a:cxn ang="0">
                      <a:pos x="connsiteX412" y="connsiteY412"/>
                    </a:cxn>
                    <a:cxn ang="0">
                      <a:pos x="connsiteX413" y="connsiteY413"/>
                    </a:cxn>
                    <a:cxn ang="0">
                      <a:pos x="connsiteX414" y="connsiteY414"/>
                    </a:cxn>
                    <a:cxn ang="0">
                      <a:pos x="connsiteX415" y="connsiteY415"/>
                    </a:cxn>
                    <a:cxn ang="0">
                      <a:pos x="connsiteX416" y="connsiteY416"/>
                    </a:cxn>
                    <a:cxn ang="0">
                      <a:pos x="connsiteX417" y="connsiteY417"/>
                    </a:cxn>
                    <a:cxn ang="0">
                      <a:pos x="connsiteX418" y="connsiteY418"/>
                    </a:cxn>
                    <a:cxn ang="0">
                      <a:pos x="connsiteX419" y="connsiteY419"/>
                    </a:cxn>
                    <a:cxn ang="0">
                      <a:pos x="connsiteX420" y="connsiteY420"/>
                    </a:cxn>
                    <a:cxn ang="0">
                      <a:pos x="connsiteX421" y="connsiteY421"/>
                    </a:cxn>
                    <a:cxn ang="0">
                      <a:pos x="connsiteX422" y="connsiteY422"/>
                    </a:cxn>
                    <a:cxn ang="0">
                      <a:pos x="connsiteX423" y="connsiteY423"/>
                    </a:cxn>
                    <a:cxn ang="0">
                      <a:pos x="connsiteX424" y="connsiteY424"/>
                    </a:cxn>
                    <a:cxn ang="0">
                      <a:pos x="connsiteX425" y="connsiteY425"/>
                    </a:cxn>
                    <a:cxn ang="0">
                      <a:pos x="connsiteX426" y="connsiteY426"/>
                    </a:cxn>
                    <a:cxn ang="0">
                      <a:pos x="connsiteX427" y="connsiteY427"/>
                    </a:cxn>
                    <a:cxn ang="0">
                      <a:pos x="connsiteX428" y="connsiteY428"/>
                    </a:cxn>
                    <a:cxn ang="0">
                      <a:pos x="connsiteX429" y="connsiteY429"/>
                    </a:cxn>
                    <a:cxn ang="0">
                      <a:pos x="connsiteX430" y="connsiteY430"/>
                    </a:cxn>
                    <a:cxn ang="0">
                      <a:pos x="connsiteX431" y="connsiteY431"/>
                    </a:cxn>
                    <a:cxn ang="0">
                      <a:pos x="connsiteX432" y="connsiteY432"/>
                    </a:cxn>
                    <a:cxn ang="0">
                      <a:pos x="connsiteX433" y="connsiteY433"/>
                    </a:cxn>
                    <a:cxn ang="0">
                      <a:pos x="connsiteX434" y="connsiteY434"/>
                    </a:cxn>
                    <a:cxn ang="0">
                      <a:pos x="connsiteX435" y="connsiteY435"/>
                    </a:cxn>
                    <a:cxn ang="0">
                      <a:pos x="connsiteX436" y="connsiteY436"/>
                    </a:cxn>
                    <a:cxn ang="0">
                      <a:pos x="connsiteX437" y="connsiteY437"/>
                    </a:cxn>
                    <a:cxn ang="0">
                      <a:pos x="connsiteX438" y="connsiteY438"/>
                    </a:cxn>
                    <a:cxn ang="0">
                      <a:pos x="connsiteX439" y="connsiteY439"/>
                    </a:cxn>
                    <a:cxn ang="0">
                      <a:pos x="connsiteX440" y="connsiteY440"/>
                    </a:cxn>
                    <a:cxn ang="0">
                      <a:pos x="connsiteX441" y="connsiteY441"/>
                    </a:cxn>
                    <a:cxn ang="0">
                      <a:pos x="connsiteX442" y="connsiteY442"/>
                    </a:cxn>
                    <a:cxn ang="0">
                      <a:pos x="connsiteX443" y="connsiteY443"/>
                    </a:cxn>
                    <a:cxn ang="0">
                      <a:pos x="connsiteX444" y="connsiteY444"/>
                    </a:cxn>
                    <a:cxn ang="0">
                      <a:pos x="connsiteX445" y="connsiteY445"/>
                    </a:cxn>
                    <a:cxn ang="0">
                      <a:pos x="connsiteX446" y="connsiteY446"/>
                    </a:cxn>
                    <a:cxn ang="0">
                      <a:pos x="connsiteX447" y="connsiteY447"/>
                    </a:cxn>
                    <a:cxn ang="0">
                      <a:pos x="connsiteX448" y="connsiteY448"/>
                    </a:cxn>
                    <a:cxn ang="0">
                      <a:pos x="connsiteX449" y="connsiteY449"/>
                    </a:cxn>
                    <a:cxn ang="0">
                      <a:pos x="connsiteX450" y="connsiteY450"/>
                    </a:cxn>
                    <a:cxn ang="0">
                      <a:pos x="connsiteX451" y="connsiteY451"/>
                    </a:cxn>
                    <a:cxn ang="0">
                      <a:pos x="connsiteX452" y="connsiteY452"/>
                    </a:cxn>
                    <a:cxn ang="0">
                      <a:pos x="connsiteX453" y="connsiteY453"/>
                    </a:cxn>
                    <a:cxn ang="0">
                      <a:pos x="connsiteX454" y="connsiteY454"/>
                    </a:cxn>
                    <a:cxn ang="0">
                      <a:pos x="connsiteX455" y="connsiteY455"/>
                    </a:cxn>
                    <a:cxn ang="0">
                      <a:pos x="connsiteX456" y="connsiteY456"/>
                    </a:cxn>
                    <a:cxn ang="0">
                      <a:pos x="connsiteX457" y="connsiteY457"/>
                    </a:cxn>
                    <a:cxn ang="0">
                      <a:pos x="connsiteX458" y="connsiteY458"/>
                    </a:cxn>
                    <a:cxn ang="0">
                      <a:pos x="connsiteX459" y="connsiteY459"/>
                    </a:cxn>
                    <a:cxn ang="0">
                      <a:pos x="connsiteX460" y="connsiteY460"/>
                    </a:cxn>
                    <a:cxn ang="0">
                      <a:pos x="connsiteX461" y="connsiteY461"/>
                    </a:cxn>
                    <a:cxn ang="0">
                      <a:pos x="connsiteX462" y="connsiteY462"/>
                    </a:cxn>
                    <a:cxn ang="0">
                      <a:pos x="connsiteX463" y="connsiteY463"/>
                    </a:cxn>
                    <a:cxn ang="0">
                      <a:pos x="connsiteX464" y="connsiteY464"/>
                    </a:cxn>
                    <a:cxn ang="0">
                      <a:pos x="connsiteX465" y="connsiteY465"/>
                    </a:cxn>
                    <a:cxn ang="0">
                      <a:pos x="connsiteX466" y="connsiteY466"/>
                    </a:cxn>
                    <a:cxn ang="0">
                      <a:pos x="connsiteX467" y="connsiteY467"/>
                    </a:cxn>
                    <a:cxn ang="0">
                      <a:pos x="connsiteX468" y="connsiteY468"/>
                    </a:cxn>
                    <a:cxn ang="0">
                      <a:pos x="connsiteX469" y="connsiteY469"/>
                    </a:cxn>
                    <a:cxn ang="0">
                      <a:pos x="connsiteX470" y="connsiteY470"/>
                    </a:cxn>
                    <a:cxn ang="0">
                      <a:pos x="connsiteX471" y="connsiteY471"/>
                    </a:cxn>
                    <a:cxn ang="0">
                      <a:pos x="connsiteX472" y="connsiteY472"/>
                    </a:cxn>
                    <a:cxn ang="0">
                      <a:pos x="connsiteX473" y="connsiteY473"/>
                    </a:cxn>
                    <a:cxn ang="0">
                      <a:pos x="connsiteX474" y="connsiteY474"/>
                    </a:cxn>
                    <a:cxn ang="0">
                      <a:pos x="connsiteX475" y="connsiteY475"/>
                    </a:cxn>
                    <a:cxn ang="0">
                      <a:pos x="connsiteX476" y="connsiteY476"/>
                    </a:cxn>
                    <a:cxn ang="0">
                      <a:pos x="connsiteX477" y="connsiteY477"/>
                    </a:cxn>
                    <a:cxn ang="0">
                      <a:pos x="connsiteX478" y="connsiteY478"/>
                    </a:cxn>
                    <a:cxn ang="0">
                      <a:pos x="connsiteX479" y="connsiteY479"/>
                    </a:cxn>
                    <a:cxn ang="0">
                      <a:pos x="connsiteX480" y="connsiteY480"/>
                    </a:cxn>
                    <a:cxn ang="0">
                      <a:pos x="connsiteX481" y="connsiteY481"/>
                    </a:cxn>
                    <a:cxn ang="0">
                      <a:pos x="connsiteX482" y="connsiteY482"/>
                    </a:cxn>
                    <a:cxn ang="0">
                      <a:pos x="connsiteX483" y="connsiteY483"/>
                    </a:cxn>
                    <a:cxn ang="0">
                      <a:pos x="connsiteX484" y="connsiteY484"/>
                    </a:cxn>
                    <a:cxn ang="0">
                      <a:pos x="connsiteX485" y="connsiteY485"/>
                    </a:cxn>
                    <a:cxn ang="0">
                      <a:pos x="connsiteX486" y="connsiteY486"/>
                    </a:cxn>
                    <a:cxn ang="0">
                      <a:pos x="connsiteX487" y="connsiteY487"/>
                    </a:cxn>
                    <a:cxn ang="0">
                      <a:pos x="connsiteX488" y="connsiteY488"/>
                    </a:cxn>
                    <a:cxn ang="0">
                      <a:pos x="connsiteX489" y="connsiteY489"/>
                    </a:cxn>
                    <a:cxn ang="0">
                      <a:pos x="connsiteX490" y="connsiteY490"/>
                    </a:cxn>
                    <a:cxn ang="0">
                      <a:pos x="connsiteX491" y="connsiteY491"/>
                    </a:cxn>
                    <a:cxn ang="0">
                      <a:pos x="connsiteX492" y="connsiteY492"/>
                    </a:cxn>
                    <a:cxn ang="0">
                      <a:pos x="connsiteX493" y="connsiteY493"/>
                    </a:cxn>
                    <a:cxn ang="0">
                      <a:pos x="connsiteX494" y="connsiteY494"/>
                    </a:cxn>
                    <a:cxn ang="0">
                      <a:pos x="connsiteX495" y="connsiteY495"/>
                    </a:cxn>
                    <a:cxn ang="0">
                      <a:pos x="connsiteX496" y="connsiteY496"/>
                    </a:cxn>
                    <a:cxn ang="0">
                      <a:pos x="connsiteX497" y="connsiteY497"/>
                    </a:cxn>
                    <a:cxn ang="0">
                      <a:pos x="connsiteX498" y="connsiteY498"/>
                    </a:cxn>
                    <a:cxn ang="0">
                      <a:pos x="connsiteX499" y="connsiteY499"/>
                    </a:cxn>
                    <a:cxn ang="0">
                      <a:pos x="connsiteX500" y="connsiteY500"/>
                    </a:cxn>
                    <a:cxn ang="0">
                      <a:pos x="connsiteX501" y="connsiteY501"/>
                    </a:cxn>
                    <a:cxn ang="0">
                      <a:pos x="connsiteX502" y="connsiteY502"/>
                    </a:cxn>
                    <a:cxn ang="0">
                      <a:pos x="connsiteX503" y="connsiteY503"/>
                    </a:cxn>
                    <a:cxn ang="0">
                      <a:pos x="connsiteX504" y="connsiteY504"/>
                    </a:cxn>
                    <a:cxn ang="0">
                      <a:pos x="connsiteX505" y="connsiteY505"/>
                    </a:cxn>
                    <a:cxn ang="0">
                      <a:pos x="connsiteX506" y="connsiteY506"/>
                    </a:cxn>
                    <a:cxn ang="0">
                      <a:pos x="connsiteX507" y="connsiteY507"/>
                    </a:cxn>
                    <a:cxn ang="0">
                      <a:pos x="connsiteX508" y="connsiteY508"/>
                    </a:cxn>
                    <a:cxn ang="0">
                      <a:pos x="connsiteX509" y="connsiteY509"/>
                    </a:cxn>
                    <a:cxn ang="0">
                      <a:pos x="connsiteX510" y="connsiteY510"/>
                    </a:cxn>
                    <a:cxn ang="0">
                      <a:pos x="connsiteX511" y="connsiteY511"/>
                    </a:cxn>
                    <a:cxn ang="0">
                      <a:pos x="connsiteX512" y="connsiteY512"/>
                    </a:cxn>
                    <a:cxn ang="0">
                      <a:pos x="connsiteX513" y="connsiteY513"/>
                    </a:cxn>
                    <a:cxn ang="0">
                      <a:pos x="connsiteX514" y="connsiteY514"/>
                    </a:cxn>
                    <a:cxn ang="0">
                      <a:pos x="connsiteX515" y="connsiteY515"/>
                    </a:cxn>
                    <a:cxn ang="0">
                      <a:pos x="connsiteX516" y="connsiteY516"/>
                    </a:cxn>
                    <a:cxn ang="0">
                      <a:pos x="connsiteX517" y="connsiteY517"/>
                    </a:cxn>
                    <a:cxn ang="0">
                      <a:pos x="connsiteX518" y="connsiteY518"/>
                    </a:cxn>
                    <a:cxn ang="0">
                      <a:pos x="connsiteX519" y="connsiteY519"/>
                    </a:cxn>
                    <a:cxn ang="0">
                      <a:pos x="connsiteX520" y="connsiteY520"/>
                    </a:cxn>
                    <a:cxn ang="0">
                      <a:pos x="connsiteX521" y="connsiteY521"/>
                    </a:cxn>
                    <a:cxn ang="0">
                      <a:pos x="connsiteX522" y="connsiteY522"/>
                    </a:cxn>
                    <a:cxn ang="0">
                      <a:pos x="connsiteX523" y="connsiteY523"/>
                    </a:cxn>
                    <a:cxn ang="0">
                      <a:pos x="connsiteX524" y="connsiteY524"/>
                    </a:cxn>
                    <a:cxn ang="0">
                      <a:pos x="connsiteX525" y="connsiteY525"/>
                    </a:cxn>
                    <a:cxn ang="0">
                      <a:pos x="connsiteX526" y="connsiteY526"/>
                    </a:cxn>
                    <a:cxn ang="0">
                      <a:pos x="connsiteX527" y="connsiteY527"/>
                    </a:cxn>
                    <a:cxn ang="0">
                      <a:pos x="connsiteX528" y="connsiteY528"/>
                    </a:cxn>
                    <a:cxn ang="0">
                      <a:pos x="connsiteX529" y="connsiteY529"/>
                    </a:cxn>
                    <a:cxn ang="0">
                      <a:pos x="connsiteX530" y="connsiteY530"/>
                    </a:cxn>
                    <a:cxn ang="0">
                      <a:pos x="connsiteX531" y="connsiteY531"/>
                    </a:cxn>
                    <a:cxn ang="0">
                      <a:pos x="connsiteX532" y="connsiteY532"/>
                    </a:cxn>
                    <a:cxn ang="0">
                      <a:pos x="connsiteX533" y="connsiteY533"/>
                    </a:cxn>
                    <a:cxn ang="0">
                      <a:pos x="connsiteX534" y="connsiteY534"/>
                    </a:cxn>
                    <a:cxn ang="0">
                      <a:pos x="connsiteX535" y="connsiteY535"/>
                    </a:cxn>
                    <a:cxn ang="0">
                      <a:pos x="connsiteX536" y="connsiteY536"/>
                    </a:cxn>
                    <a:cxn ang="0">
                      <a:pos x="connsiteX537" y="connsiteY537"/>
                    </a:cxn>
                    <a:cxn ang="0">
                      <a:pos x="connsiteX538" y="connsiteY538"/>
                    </a:cxn>
                    <a:cxn ang="0">
                      <a:pos x="connsiteX539" y="connsiteY539"/>
                    </a:cxn>
                    <a:cxn ang="0">
                      <a:pos x="connsiteX540" y="connsiteY540"/>
                    </a:cxn>
                    <a:cxn ang="0">
                      <a:pos x="connsiteX541" y="connsiteY541"/>
                    </a:cxn>
                    <a:cxn ang="0">
                      <a:pos x="connsiteX542" y="connsiteY542"/>
                    </a:cxn>
                    <a:cxn ang="0">
                      <a:pos x="connsiteX543" y="connsiteY543"/>
                    </a:cxn>
                    <a:cxn ang="0">
                      <a:pos x="connsiteX544" y="connsiteY544"/>
                    </a:cxn>
                    <a:cxn ang="0">
                      <a:pos x="connsiteX545" y="connsiteY545"/>
                    </a:cxn>
                    <a:cxn ang="0">
                      <a:pos x="connsiteX546" y="connsiteY546"/>
                    </a:cxn>
                    <a:cxn ang="0">
                      <a:pos x="connsiteX547" y="connsiteY547"/>
                    </a:cxn>
                    <a:cxn ang="0">
                      <a:pos x="connsiteX548" y="connsiteY548"/>
                    </a:cxn>
                    <a:cxn ang="0">
                      <a:pos x="connsiteX549" y="connsiteY549"/>
                    </a:cxn>
                    <a:cxn ang="0">
                      <a:pos x="connsiteX550" y="connsiteY550"/>
                    </a:cxn>
                    <a:cxn ang="0">
                      <a:pos x="connsiteX551" y="connsiteY551"/>
                    </a:cxn>
                    <a:cxn ang="0">
                      <a:pos x="connsiteX552" y="connsiteY552"/>
                    </a:cxn>
                    <a:cxn ang="0">
                      <a:pos x="connsiteX553" y="connsiteY553"/>
                    </a:cxn>
                    <a:cxn ang="0">
                      <a:pos x="connsiteX554" y="connsiteY554"/>
                    </a:cxn>
                    <a:cxn ang="0">
                      <a:pos x="connsiteX555" y="connsiteY555"/>
                    </a:cxn>
                    <a:cxn ang="0">
                      <a:pos x="connsiteX556" y="connsiteY556"/>
                    </a:cxn>
                    <a:cxn ang="0">
                      <a:pos x="connsiteX557" y="connsiteY557"/>
                    </a:cxn>
                    <a:cxn ang="0">
                      <a:pos x="connsiteX558" y="connsiteY558"/>
                    </a:cxn>
                    <a:cxn ang="0">
                      <a:pos x="connsiteX559" y="connsiteY559"/>
                    </a:cxn>
                    <a:cxn ang="0">
                      <a:pos x="connsiteX560" y="connsiteY560"/>
                    </a:cxn>
                    <a:cxn ang="0">
                      <a:pos x="connsiteX561" y="connsiteY561"/>
                    </a:cxn>
                    <a:cxn ang="0">
                      <a:pos x="connsiteX562" y="connsiteY562"/>
                    </a:cxn>
                    <a:cxn ang="0">
                      <a:pos x="connsiteX563" y="connsiteY563"/>
                    </a:cxn>
                    <a:cxn ang="0">
                      <a:pos x="connsiteX564" y="connsiteY564"/>
                    </a:cxn>
                    <a:cxn ang="0">
                      <a:pos x="connsiteX565" y="connsiteY565"/>
                    </a:cxn>
                    <a:cxn ang="0">
                      <a:pos x="connsiteX566" y="connsiteY566"/>
                    </a:cxn>
                    <a:cxn ang="0">
                      <a:pos x="connsiteX567" y="connsiteY567"/>
                    </a:cxn>
                    <a:cxn ang="0">
                      <a:pos x="connsiteX568" y="connsiteY568"/>
                    </a:cxn>
                    <a:cxn ang="0">
                      <a:pos x="connsiteX569" y="connsiteY569"/>
                    </a:cxn>
                    <a:cxn ang="0">
                      <a:pos x="connsiteX570" y="connsiteY570"/>
                    </a:cxn>
                    <a:cxn ang="0">
                      <a:pos x="connsiteX571" y="connsiteY571"/>
                    </a:cxn>
                    <a:cxn ang="0">
                      <a:pos x="connsiteX572" y="connsiteY572"/>
                    </a:cxn>
                    <a:cxn ang="0">
                      <a:pos x="connsiteX573" y="connsiteY573"/>
                    </a:cxn>
                    <a:cxn ang="0">
                      <a:pos x="connsiteX574" y="connsiteY574"/>
                    </a:cxn>
                    <a:cxn ang="0">
                      <a:pos x="connsiteX575" y="connsiteY575"/>
                    </a:cxn>
                    <a:cxn ang="0">
                      <a:pos x="connsiteX576" y="connsiteY576"/>
                    </a:cxn>
                    <a:cxn ang="0">
                      <a:pos x="connsiteX577" y="connsiteY577"/>
                    </a:cxn>
                    <a:cxn ang="0">
                      <a:pos x="connsiteX578" y="connsiteY578"/>
                    </a:cxn>
                    <a:cxn ang="0">
                      <a:pos x="connsiteX579" y="connsiteY579"/>
                    </a:cxn>
                    <a:cxn ang="0">
                      <a:pos x="connsiteX580" y="connsiteY580"/>
                    </a:cxn>
                    <a:cxn ang="0">
                      <a:pos x="connsiteX581" y="connsiteY581"/>
                    </a:cxn>
                    <a:cxn ang="0">
                      <a:pos x="connsiteX582" y="connsiteY582"/>
                    </a:cxn>
                    <a:cxn ang="0">
                      <a:pos x="connsiteX583" y="connsiteY583"/>
                    </a:cxn>
                    <a:cxn ang="0">
                      <a:pos x="connsiteX584" y="connsiteY584"/>
                    </a:cxn>
                    <a:cxn ang="0">
                      <a:pos x="connsiteX585" y="connsiteY585"/>
                    </a:cxn>
                    <a:cxn ang="0">
                      <a:pos x="connsiteX586" y="connsiteY586"/>
                    </a:cxn>
                    <a:cxn ang="0">
                      <a:pos x="connsiteX587" y="connsiteY587"/>
                    </a:cxn>
                    <a:cxn ang="0">
                      <a:pos x="connsiteX588" y="connsiteY588"/>
                    </a:cxn>
                    <a:cxn ang="0">
                      <a:pos x="connsiteX589" y="connsiteY589"/>
                    </a:cxn>
                    <a:cxn ang="0">
                      <a:pos x="connsiteX590" y="connsiteY590"/>
                    </a:cxn>
                    <a:cxn ang="0">
                      <a:pos x="connsiteX591" y="connsiteY591"/>
                    </a:cxn>
                    <a:cxn ang="0">
                      <a:pos x="connsiteX592" y="connsiteY592"/>
                    </a:cxn>
                    <a:cxn ang="0">
                      <a:pos x="connsiteX593" y="connsiteY593"/>
                    </a:cxn>
                    <a:cxn ang="0">
                      <a:pos x="connsiteX594" y="connsiteY594"/>
                    </a:cxn>
                    <a:cxn ang="0">
                      <a:pos x="connsiteX595" y="connsiteY595"/>
                    </a:cxn>
                    <a:cxn ang="0">
                      <a:pos x="connsiteX596" y="connsiteY596"/>
                    </a:cxn>
                    <a:cxn ang="0">
                      <a:pos x="connsiteX597" y="connsiteY597"/>
                    </a:cxn>
                    <a:cxn ang="0">
                      <a:pos x="connsiteX598" y="connsiteY598"/>
                    </a:cxn>
                    <a:cxn ang="0">
                      <a:pos x="connsiteX599" y="connsiteY599"/>
                    </a:cxn>
                    <a:cxn ang="0">
                      <a:pos x="connsiteX600" y="connsiteY600"/>
                    </a:cxn>
                    <a:cxn ang="0">
                      <a:pos x="connsiteX601" y="connsiteY601"/>
                    </a:cxn>
                    <a:cxn ang="0">
                      <a:pos x="connsiteX602" y="connsiteY602"/>
                    </a:cxn>
                    <a:cxn ang="0">
                      <a:pos x="connsiteX603" y="connsiteY603"/>
                    </a:cxn>
                    <a:cxn ang="0">
                      <a:pos x="connsiteX604" y="connsiteY604"/>
                    </a:cxn>
                    <a:cxn ang="0">
                      <a:pos x="connsiteX605" y="connsiteY605"/>
                    </a:cxn>
                    <a:cxn ang="0">
                      <a:pos x="connsiteX606" y="connsiteY606"/>
                    </a:cxn>
                    <a:cxn ang="0">
                      <a:pos x="connsiteX607" y="connsiteY607"/>
                    </a:cxn>
                    <a:cxn ang="0">
                      <a:pos x="connsiteX608" y="connsiteY608"/>
                    </a:cxn>
                    <a:cxn ang="0">
                      <a:pos x="connsiteX609" y="connsiteY609"/>
                    </a:cxn>
                    <a:cxn ang="0">
                      <a:pos x="connsiteX610" y="connsiteY610"/>
                    </a:cxn>
                    <a:cxn ang="0">
                      <a:pos x="connsiteX611" y="connsiteY611"/>
                    </a:cxn>
                    <a:cxn ang="0">
                      <a:pos x="connsiteX612" y="connsiteY612"/>
                    </a:cxn>
                    <a:cxn ang="0">
                      <a:pos x="connsiteX613" y="connsiteY613"/>
                    </a:cxn>
                    <a:cxn ang="0">
                      <a:pos x="connsiteX614" y="connsiteY614"/>
                    </a:cxn>
                    <a:cxn ang="0">
                      <a:pos x="connsiteX615" y="connsiteY615"/>
                    </a:cxn>
                    <a:cxn ang="0">
                      <a:pos x="connsiteX616" y="connsiteY616"/>
                    </a:cxn>
                    <a:cxn ang="0">
                      <a:pos x="connsiteX617" y="connsiteY617"/>
                    </a:cxn>
                    <a:cxn ang="0">
                      <a:pos x="connsiteX618" y="connsiteY618"/>
                    </a:cxn>
                    <a:cxn ang="0">
                      <a:pos x="connsiteX619" y="connsiteY619"/>
                    </a:cxn>
                    <a:cxn ang="0">
                      <a:pos x="connsiteX620" y="connsiteY620"/>
                    </a:cxn>
                    <a:cxn ang="0">
                      <a:pos x="connsiteX621" y="connsiteY621"/>
                    </a:cxn>
                    <a:cxn ang="0">
                      <a:pos x="connsiteX622" y="connsiteY622"/>
                    </a:cxn>
                    <a:cxn ang="0">
                      <a:pos x="connsiteX623" y="connsiteY623"/>
                    </a:cxn>
                    <a:cxn ang="0">
                      <a:pos x="connsiteX624" y="connsiteY624"/>
                    </a:cxn>
                    <a:cxn ang="0">
                      <a:pos x="connsiteX625" y="connsiteY625"/>
                    </a:cxn>
                    <a:cxn ang="0">
                      <a:pos x="connsiteX626" y="connsiteY626"/>
                    </a:cxn>
                    <a:cxn ang="0">
                      <a:pos x="connsiteX627" y="connsiteY627"/>
                    </a:cxn>
                    <a:cxn ang="0">
                      <a:pos x="connsiteX628" y="connsiteY628"/>
                    </a:cxn>
                    <a:cxn ang="0">
                      <a:pos x="connsiteX629" y="connsiteY629"/>
                    </a:cxn>
                    <a:cxn ang="0">
                      <a:pos x="connsiteX630" y="connsiteY630"/>
                    </a:cxn>
                    <a:cxn ang="0">
                      <a:pos x="connsiteX631" y="connsiteY631"/>
                    </a:cxn>
                    <a:cxn ang="0">
                      <a:pos x="connsiteX632" y="connsiteY632"/>
                    </a:cxn>
                    <a:cxn ang="0">
                      <a:pos x="connsiteX633" y="connsiteY633"/>
                    </a:cxn>
                    <a:cxn ang="0">
                      <a:pos x="connsiteX634" y="connsiteY634"/>
                    </a:cxn>
                    <a:cxn ang="0">
                      <a:pos x="connsiteX635" y="connsiteY635"/>
                    </a:cxn>
                    <a:cxn ang="0">
                      <a:pos x="connsiteX636" y="connsiteY636"/>
                    </a:cxn>
                    <a:cxn ang="0">
                      <a:pos x="connsiteX637" y="connsiteY637"/>
                    </a:cxn>
                    <a:cxn ang="0">
                      <a:pos x="connsiteX638" y="connsiteY638"/>
                    </a:cxn>
                    <a:cxn ang="0">
                      <a:pos x="connsiteX639" y="connsiteY639"/>
                    </a:cxn>
                    <a:cxn ang="0">
                      <a:pos x="connsiteX640" y="connsiteY640"/>
                    </a:cxn>
                    <a:cxn ang="0">
                      <a:pos x="connsiteX641" y="connsiteY641"/>
                    </a:cxn>
                    <a:cxn ang="0">
                      <a:pos x="connsiteX642" y="connsiteY642"/>
                    </a:cxn>
                    <a:cxn ang="0">
                      <a:pos x="connsiteX643" y="connsiteY643"/>
                    </a:cxn>
                    <a:cxn ang="0">
                      <a:pos x="connsiteX644" y="connsiteY644"/>
                    </a:cxn>
                    <a:cxn ang="0">
                      <a:pos x="connsiteX645" y="connsiteY645"/>
                    </a:cxn>
                    <a:cxn ang="0">
                      <a:pos x="connsiteX646" y="connsiteY646"/>
                    </a:cxn>
                    <a:cxn ang="0">
                      <a:pos x="connsiteX647" y="connsiteY647"/>
                    </a:cxn>
                    <a:cxn ang="0">
                      <a:pos x="connsiteX648" y="connsiteY648"/>
                    </a:cxn>
                    <a:cxn ang="0">
                      <a:pos x="connsiteX649" y="connsiteY649"/>
                    </a:cxn>
                    <a:cxn ang="0">
                      <a:pos x="connsiteX650" y="connsiteY650"/>
                    </a:cxn>
                    <a:cxn ang="0">
                      <a:pos x="connsiteX651" y="connsiteY651"/>
                    </a:cxn>
                    <a:cxn ang="0">
                      <a:pos x="connsiteX652" y="connsiteY652"/>
                    </a:cxn>
                    <a:cxn ang="0">
                      <a:pos x="connsiteX653" y="connsiteY653"/>
                    </a:cxn>
                    <a:cxn ang="0">
                      <a:pos x="connsiteX654" y="connsiteY654"/>
                    </a:cxn>
                    <a:cxn ang="0">
                      <a:pos x="connsiteX655" y="connsiteY655"/>
                    </a:cxn>
                    <a:cxn ang="0">
                      <a:pos x="connsiteX656" y="connsiteY656"/>
                    </a:cxn>
                    <a:cxn ang="0">
                      <a:pos x="connsiteX657" y="connsiteY657"/>
                    </a:cxn>
                    <a:cxn ang="0">
                      <a:pos x="connsiteX658" y="connsiteY658"/>
                    </a:cxn>
                    <a:cxn ang="0">
                      <a:pos x="connsiteX659" y="connsiteY659"/>
                    </a:cxn>
                    <a:cxn ang="0">
                      <a:pos x="connsiteX660" y="connsiteY660"/>
                    </a:cxn>
                    <a:cxn ang="0">
                      <a:pos x="connsiteX661" y="connsiteY661"/>
                    </a:cxn>
                    <a:cxn ang="0">
                      <a:pos x="connsiteX662" y="connsiteY662"/>
                    </a:cxn>
                    <a:cxn ang="0">
                      <a:pos x="connsiteX663" y="connsiteY663"/>
                    </a:cxn>
                    <a:cxn ang="0">
                      <a:pos x="connsiteX664" y="connsiteY664"/>
                    </a:cxn>
                    <a:cxn ang="0">
                      <a:pos x="connsiteX665" y="connsiteY665"/>
                    </a:cxn>
                    <a:cxn ang="0">
                      <a:pos x="connsiteX666" y="connsiteY666"/>
                    </a:cxn>
                    <a:cxn ang="0">
                      <a:pos x="connsiteX667" y="connsiteY667"/>
                    </a:cxn>
                    <a:cxn ang="0">
                      <a:pos x="connsiteX668" y="connsiteY668"/>
                    </a:cxn>
                    <a:cxn ang="0">
                      <a:pos x="connsiteX669" y="connsiteY669"/>
                    </a:cxn>
                    <a:cxn ang="0">
                      <a:pos x="connsiteX670" y="connsiteY670"/>
                    </a:cxn>
                    <a:cxn ang="0">
                      <a:pos x="connsiteX671" y="connsiteY671"/>
                    </a:cxn>
                    <a:cxn ang="0">
                      <a:pos x="connsiteX672" y="connsiteY672"/>
                    </a:cxn>
                    <a:cxn ang="0">
                      <a:pos x="connsiteX673" y="connsiteY673"/>
                    </a:cxn>
                    <a:cxn ang="0">
                      <a:pos x="connsiteX674" y="connsiteY674"/>
                    </a:cxn>
                    <a:cxn ang="0">
                      <a:pos x="connsiteX675" y="connsiteY675"/>
                    </a:cxn>
                    <a:cxn ang="0">
                      <a:pos x="connsiteX676" y="connsiteY676"/>
                    </a:cxn>
                    <a:cxn ang="0">
                      <a:pos x="connsiteX677" y="connsiteY677"/>
                    </a:cxn>
                    <a:cxn ang="0">
                      <a:pos x="connsiteX678" y="connsiteY678"/>
                    </a:cxn>
                    <a:cxn ang="0">
                      <a:pos x="connsiteX679" y="connsiteY679"/>
                    </a:cxn>
                    <a:cxn ang="0">
                      <a:pos x="connsiteX680" y="connsiteY680"/>
                    </a:cxn>
                    <a:cxn ang="0">
                      <a:pos x="connsiteX681" y="connsiteY681"/>
                    </a:cxn>
                    <a:cxn ang="0">
                      <a:pos x="connsiteX682" y="connsiteY682"/>
                    </a:cxn>
                    <a:cxn ang="0">
                      <a:pos x="connsiteX683" y="connsiteY683"/>
                    </a:cxn>
                    <a:cxn ang="0">
                      <a:pos x="connsiteX684" y="connsiteY684"/>
                    </a:cxn>
                    <a:cxn ang="0">
                      <a:pos x="connsiteX685" y="connsiteY685"/>
                    </a:cxn>
                    <a:cxn ang="0">
                      <a:pos x="connsiteX686" y="connsiteY686"/>
                    </a:cxn>
                    <a:cxn ang="0">
                      <a:pos x="connsiteX687" y="connsiteY687"/>
                    </a:cxn>
                    <a:cxn ang="0">
                      <a:pos x="connsiteX688" y="connsiteY688"/>
                    </a:cxn>
                    <a:cxn ang="0">
                      <a:pos x="connsiteX689" y="connsiteY689"/>
                    </a:cxn>
                    <a:cxn ang="0">
                      <a:pos x="connsiteX690" y="connsiteY690"/>
                    </a:cxn>
                    <a:cxn ang="0">
                      <a:pos x="connsiteX691" y="connsiteY691"/>
                    </a:cxn>
                    <a:cxn ang="0">
                      <a:pos x="connsiteX692" y="connsiteY692"/>
                    </a:cxn>
                    <a:cxn ang="0">
                      <a:pos x="connsiteX693" y="connsiteY693"/>
                    </a:cxn>
                    <a:cxn ang="0">
                      <a:pos x="connsiteX694" y="connsiteY694"/>
                    </a:cxn>
                    <a:cxn ang="0">
                      <a:pos x="connsiteX695" y="connsiteY695"/>
                    </a:cxn>
                    <a:cxn ang="0">
                      <a:pos x="connsiteX696" y="connsiteY696"/>
                    </a:cxn>
                    <a:cxn ang="0">
                      <a:pos x="connsiteX697" y="connsiteY697"/>
                    </a:cxn>
                    <a:cxn ang="0">
                      <a:pos x="connsiteX698" y="connsiteY698"/>
                    </a:cxn>
                    <a:cxn ang="0">
                      <a:pos x="connsiteX699" y="connsiteY699"/>
                    </a:cxn>
                    <a:cxn ang="0">
                      <a:pos x="connsiteX700" y="connsiteY700"/>
                    </a:cxn>
                    <a:cxn ang="0">
                      <a:pos x="connsiteX701" y="connsiteY701"/>
                    </a:cxn>
                    <a:cxn ang="0">
                      <a:pos x="connsiteX702" y="connsiteY702"/>
                    </a:cxn>
                    <a:cxn ang="0">
                      <a:pos x="connsiteX703" y="connsiteY703"/>
                    </a:cxn>
                    <a:cxn ang="0">
                      <a:pos x="connsiteX704" y="connsiteY704"/>
                    </a:cxn>
                    <a:cxn ang="0">
                      <a:pos x="connsiteX705" y="connsiteY705"/>
                    </a:cxn>
                    <a:cxn ang="0">
                      <a:pos x="connsiteX706" y="connsiteY706"/>
                    </a:cxn>
                    <a:cxn ang="0">
                      <a:pos x="connsiteX707" y="connsiteY707"/>
                    </a:cxn>
                    <a:cxn ang="0">
                      <a:pos x="connsiteX708" y="connsiteY708"/>
                    </a:cxn>
                    <a:cxn ang="0">
                      <a:pos x="connsiteX709" y="connsiteY709"/>
                    </a:cxn>
                    <a:cxn ang="0">
                      <a:pos x="connsiteX710" y="connsiteY710"/>
                    </a:cxn>
                    <a:cxn ang="0">
                      <a:pos x="connsiteX711" y="connsiteY711"/>
                    </a:cxn>
                    <a:cxn ang="0">
                      <a:pos x="connsiteX712" y="connsiteY712"/>
                    </a:cxn>
                    <a:cxn ang="0">
                      <a:pos x="connsiteX713" y="connsiteY713"/>
                    </a:cxn>
                    <a:cxn ang="0">
                      <a:pos x="connsiteX714" y="connsiteY714"/>
                    </a:cxn>
                    <a:cxn ang="0">
                      <a:pos x="connsiteX715" y="connsiteY715"/>
                    </a:cxn>
                    <a:cxn ang="0">
                      <a:pos x="connsiteX716" y="connsiteY716"/>
                    </a:cxn>
                    <a:cxn ang="0">
                      <a:pos x="connsiteX717" y="connsiteY717"/>
                    </a:cxn>
                    <a:cxn ang="0">
                      <a:pos x="connsiteX718" y="connsiteY718"/>
                    </a:cxn>
                    <a:cxn ang="0">
                      <a:pos x="connsiteX719" y="connsiteY719"/>
                    </a:cxn>
                    <a:cxn ang="0">
                      <a:pos x="connsiteX720" y="connsiteY720"/>
                    </a:cxn>
                    <a:cxn ang="0">
                      <a:pos x="connsiteX721" y="connsiteY721"/>
                    </a:cxn>
                    <a:cxn ang="0">
                      <a:pos x="connsiteX722" y="connsiteY722"/>
                    </a:cxn>
                    <a:cxn ang="0">
                      <a:pos x="connsiteX723" y="connsiteY723"/>
                    </a:cxn>
                    <a:cxn ang="0">
                      <a:pos x="connsiteX724" y="connsiteY724"/>
                    </a:cxn>
                    <a:cxn ang="0">
                      <a:pos x="connsiteX725" y="connsiteY725"/>
                    </a:cxn>
                    <a:cxn ang="0">
                      <a:pos x="connsiteX726" y="connsiteY726"/>
                    </a:cxn>
                    <a:cxn ang="0">
                      <a:pos x="connsiteX727" y="connsiteY727"/>
                    </a:cxn>
                    <a:cxn ang="0">
                      <a:pos x="connsiteX728" y="connsiteY728"/>
                    </a:cxn>
                    <a:cxn ang="0">
                      <a:pos x="connsiteX729" y="connsiteY729"/>
                    </a:cxn>
                    <a:cxn ang="0">
                      <a:pos x="connsiteX730" y="connsiteY730"/>
                    </a:cxn>
                    <a:cxn ang="0">
                      <a:pos x="connsiteX731" y="connsiteY731"/>
                    </a:cxn>
                    <a:cxn ang="0">
                      <a:pos x="connsiteX732" y="connsiteY732"/>
                    </a:cxn>
                    <a:cxn ang="0">
                      <a:pos x="connsiteX733" y="connsiteY733"/>
                    </a:cxn>
                    <a:cxn ang="0">
                      <a:pos x="connsiteX734" y="connsiteY734"/>
                    </a:cxn>
                    <a:cxn ang="0">
                      <a:pos x="connsiteX735" y="connsiteY735"/>
                    </a:cxn>
                    <a:cxn ang="0">
                      <a:pos x="connsiteX736" y="connsiteY736"/>
                    </a:cxn>
                    <a:cxn ang="0">
                      <a:pos x="connsiteX737" y="connsiteY737"/>
                    </a:cxn>
                    <a:cxn ang="0">
                      <a:pos x="connsiteX738" y="connsiteY738"/>
                    </a:cxn>
                    <a:cxn ang="0">
                      <a:pos x="connsiteX739" y="connsiteY739"/>
                    </a:cxn>
                    <a:cxn ang="0">
                      <a:pos x="connsiteX740" y="connsiteY740"/>
                    </a:cxn>
                    <a:cxn ang="0">
                      <a:pos x="connsiteX741" y="connsiteY741"/>
                    </a:cxn>
                    <a:cxn ang="0">
                      <a:pos x="connsiteX742" y="connsiteY742"/>
                    </a:cxn>
                    <a:cxn ang="0">
                      <a:pos x="connsiteX743" y="connsiteY743"/>
                    </a:cxn>
                    <a:cxn ang="0">
                      <a:pos x="connsiteX744" y="connsiteY744"/>
                    </a:cxn>
                    <a:cxn ang="0">
                      <a:pos x="connsiteX745" y="connsiteY745"/>
                    </a:cxn>
                    <a:cxn ang="0">
                      <a:pos x="connsiteX746" y="connsiteY746"/>
                    </a:cxn>
                    <a:cxn ang="0">
                      <a:pos x="connsiteX747" y="connsiteY747"/>
                    </a:cxn>
                    <a:cxn ang="0">
                      <a:pos x="connsiteX748" y="connsiteY748"/>
                    </a:cxn>
                    <a:cxn ang="0">
                      <a:pos x="connsiteX749" y="connsiteY749"/>
                    </a:cxn>
                    <a:cxn ang="0">
                      <a:pos x="connsiteX750" y="connsiteY750"/>
                    </a:cxn>
                    <a:cxn ang="0">
                      <a:pos x="connsiteX751" y="connsiteY751"/>
                    </a:cxn>
                    <a:cxn ang="0">
                      <a:pos x="connsiteX752" y="connsiteY752"/>
                    </a:cxn>
                    <a:cxn ang="0">
                      <a:pos x="connsiteX753" y="connsiteY753"/>
                    </a:cxn>
                    <a:cxn ang="0">
                      <a:pos x="connsiteX754" y="connsiteY754"/>
                    </a:cxn>
                    <a:cxn ang="0">
                      <a:pos x="connsiteX755" y="connsiteY755"/>
                    </a:cxn>
                    <a:cxn ang="0">
                      <a:pos x="connsiteX756" y="connsiteY756"/>
                    </a:cxn>
                    <a:cxn ang="0">
                      <a:pos x="connsiteX757" y="connsiteY757"/>
                    </a:cxn>
                    <a:cxn ang="0">
                      <a:pos x="connsiteX758" y="connsiteY758"/>
                    </a:cxn>
                    <a:cxn ang="0">
                      <a:pos x="connsiteX759" y="connsiteY759"/>
                    </a:cxn>
                    <a:cxn ang="0">
                      <a:pos x="connsiteX760" y="connsiteY760"/>
                    </a:cxn>
                    <a:cxn ang="0">
                      <a:pos x="connsiteX761" y="connsiteY761"/>
                    </a:cxn>
                    <a:cxn ang="0">
                      <a:pos x="connsiteX762" y="connsiteY762"/>
                    </a:cxn>
                    <a:cxn ang="0">
                      <a:pos x="connsiteX763" y="connsiteY763"/>
                    </a:cxn>
                    <a:cxn ang="0">
                      <a:pos x="connsiteX764" y="connsiteY764"/>
                    </a:cxn>
                    <a:cxn ang="0">
                      <a:pos x="connsiteX765" y="connsiteY765"/>
                    </a:cxn>
                    <a:cxn ang="0">
                      <a:pos x="connsiteX766" y="connsiteY766"/>
                    </a:cxn>
                    <a:cxn ang="0">
                      <a:pos x="connsiteX767" y="connsiteY767"/>
                    </a:cxn>
                    <a:cxn ang="0">
                      <a:pos x="connsiteX768" y="connsiteY768"/>
                    </a:cxn>
                    <a:cxn ang="0">
                      <a:pos x="connsiteX769" y="connsiteY769"/>
                    </a:cxn>
                    <a:cxn ang="0">
                      <a:pos x="connsiteX770" y="connsiteY770"/>
                    </a:cxn>
                    <a:cxn ang="0">
                      <a:pos x="connsiteX771" y="connsiteY771"/>
                    </a:cxn>
                    <a:cxn ang="0">
                      <a:pos x="connsiteX772" y="connsiteY772"/>
                    </a:cxn>
                    <a:cxn ang="0">
                      <a:pos x="connsiteX773" y="connsiteY773"/>
                    </a:cxn>
                    <a:cxn ang="0">
                      <a:pos x="connsiteX774" y="connsiteY774"/>
                    </a:cxn>
                    <a:cxn ang="0">
                      <a:pos x="connsiteX775" y="connsiteY775"/>
                    </a:cxn>
                    <a:cxn ang="0">
                      <a:pos x="connsiteX776" y="connsiteY776"/>
                    </a:cxn>
                    <a:cxn ang="0">
                      <a:pos x="connsiteX777" y="connsiteY777"/>
                    </a:cxn>
                    <a:cxn ang="0">
                      <a:pos x="connsiteX778" y="connsiteY778"/>
                    </a:cxn>
                    <a:cxn ang="0">
                      <a:pos x="connsiteX779" y="connsiteY779"/>
                    </a:cxn>
                    <a:cxn ang="0">
                      <a:pos x="connsiteX780" y="connsiteY780"/>
                    </a:cxn>
                    <a:cxn ang="0">
                      <a:pos x="connsiteX781" y="connsiteY781"/>
                    </a:cxn>
                    <a:cxn ang="0">
                      <a:pos x="connsiteX782" y="connsiteY782"/>
                    </a:cxn>
                    <a:cxn ang="0">
                      <a:pos x="connsiteX783" y="connsiteY783"/>
                    </a:cxn>
                    <a:cxn ang="0">
                      <a:pos x="connsiteX784" y="connsiteY784"/>
                    </a:cxn>
                    <a:cxn ang="0">
                      <a:pos x="connsiteX785" y="connsiteY785"/>
                    </a:cxn>
                    <a:cxn ang="0">
                      <a:pos x="connsiteX786" y="connsiteY786"/>
                    </a:cxn>
                    <a:cxn ang="0">
                      <a:pos x="connsiteX787" y="connsiteY787"/>
                    </a:cxn>
                    <a:cxn ang="0">
                      <a:pos x="connsiteX788" y="connsiteY788"/>
                    </a:cxn>
                    <a:cxn ang="0">
                      <a:pos x="connsiteX789" y="connsiteY789"/>
                    </a:cxn>
                    <a:cxn ang="0">
                      <a:pos x="connsiteX790" y="connsiteY790"/>
                    </a:cxn>
                    <a:cxn ang="0">
                      <a:pos x="connsiteX791" y="connsiteY791"/>
                    </a:cxn>
                    <a:cxn ang="0">
                      <a:pos x="connsiteX792" y="connsiteY792"/>
                    </a:cxn>
                    <a:cxn ang="0">
                      <a:pos x="connsiteX793" y="connsiteY793"/>
                    </a:cxn>
                    <a:cxn ang="0">
                      <a:pos x="connsiteX794" y="connsiteY794"/>
                    </a:cxn>
                    <a:cxn ang="0">
                      <a:pos x="connsiteX795" y="connsiteY795"/>
                    </a:cxn>
                    <a:cxn ang="0">
                      <a:pos x="connsiteX796" y="connsiteY796"/>
                    </a:cxn>
                    <a:cxn ang="0">
                      <a:pos x="connsiteX797" y="connsiteY797"/>
                    </a:cxn>
                    <a:cxn ang="0">
                      <a:pos x="connsiteX798" y="connsiteY798"/>
                    </a:cxn>
                    <a:cxn ang="0">
                      <a:pos x="connsiteX799" y="connsiteY799"/>
                    </a:cxn>
                    <a:cxn ang="0">
                      <a:pos x="connsiteX800" y="connsiteY800"/>
                    </a:cxn>
                    <a:cxn ang="0">
                      <a:pos x="connsiteX801" y="connsiteY801"/>
                    </a:cxn>
                    <a:cxn ang="0">
                      <a:pos x="connsiteX802" y="connsiteY802"/>
                    </a:cxn>
                    <a:cxn ang="0">
                      <a:pos x="connsiteX803" y="connsiteY803"/>
                    </a:cxn>
                    <a:cxn ang="0">
                      <a:pos x="connsiteX804" y="connsiteY804"/>
                    </a:cxn>
                    <a:cxn ang="0">
                      <a:pos x="connsiteX805" y="connsiteY805"/>
                    </a:cxn>
                    <a:cxn ang="0">
                      <a:pos x="connsiteX806" y="connsiteY806"/>
                    </a:cxn>
                    <a:cxn ang="0">
                      <a:pos x="connsiteX807" y="connsiteY807"/>
                    </a:cxn>
                    <a:cxn ang="0">
                      <a:pos x="connsiteX808" y="connsiteY808"/>
                    </a:cxn>
                    <a:cxn ang="0">
                      <a:pos x="connsiteX809" y="connsiteY809"/>
                    </a:cxn>
                    <a:cxn ang="0">
                      <a:pos x="connsiteX810" y="connsiteY810"/>
                    </a:cxn>
                    <a:cxn ang="0">
                      <a:pos x="connsiteX811" y="connsiteY811"/>
                    </a:cxn>
                    <a:cxn ang="0">
                      <a:pos x="connsiteX812" y="connsiteY812"/>
                    </a:cxn>
                    <a:cxn ang="0">
                      <a:pos x="connsiteX813" y="connsiteY813"/>
                    </a:cxn>
                    <a:cxn ang="0">
                      <a:pos x="connsiteX814" y="connsiteY814"/>
                    </a:cxn>
                    <a:cxn ang="0">
                      <a:pos x="connsiteX815" y="connsiteY815"/>
                    </a:cxn>
                    <a:cxn ang="0">
                      <a:pos x="connsiteX816" y="connsiteY816"/>
                    </a:cxn>
                    <a:cxn ang="0">
                      <a:pos x="connsiteX817" y="connsiteY817"/>
                    </a:cxn>
                    <a:cxn ang="0">
                      <a:pos x="connsiteX818" y="connsiteY818"/>
                    </a:cxn>
                    <a:cxn ang="0">
                      <a:pos x="connsiteX819" y="connsiteY819"/>
                    </a:cxn>
                    <a:cxn ang="0">
                      <a:pos x="connsiteX820" y="connsiteY820"/>
                    </a:cxn>
                    <a:cxn ang="0">
                      <a:pos x="connsiteX821" y="connsiteY821"/>
                    </a:cxn>
                    <a:cxn ang="0">
                      <a:pos x="connsiteX822" y="connsiteY822"/>
                    </a:cxn>
                    <a:cxn ang="0">
                      <a:pos x="connsiteX823" y="connsiteY823"/>
                    </a:cxn>
                    <a:cxn ang="0">
                      <a:pos x="connsiteX824" y="connsiteY824"/>
                    </a:cxn>
                    <a:cxn ang="0">
                      <a:pos x="connsiteX825" y="connsiteY825"/>
                    </a:cxn>
                    <a:cxn ang="0">
                      <a:pos x="connsiteX826" y="connsiteY826"/>
                    </a:cxn>
                    <a:cxn ang="0">
                      <a:pos x="connsiteX827" y="connsiteY827"/>
                    </a:cxn>
                    <a:cxn ang="0">
                      <a:pos x="connsiteX828" y="connsiteY828"/>
                    </a:cxn>
                    <a:cxn ang="0">
                      <a:pos x="connsiteX829" y="connsiteY829"/>
                    </a:cxn>
                    <a:cxn ang="0">
                      <a:pos x="connsiteX830" y="connsiteY830"/>
                    </a:cxn>
                    <a:cxn ang="0">
                      <a:pos x="connsiteX831" y="connsiteY831"/>
                    </a:cxn>
                    <a:cxn ang="0">
                      <a:pos x="connsiteX832" y="connsiteY832"/>
                    </a:cxn>
                    <a:cxn ang="0">
                      <a:pos x="connsiteX833" y="connsiteY833"/>
                    </a:cxn>
                    <a:cxn ang="0">
                      <a:pos x="connsiteX834" y="connsiteY834"/>
                    </a:cxn>
                    <a:cxn ang="0">
                      <a:pos x="connsiteX835" y="connsiteY835"/>
                    </a:cxn>
                    <a:cxn ang="0">
                      <a:pos x="connsiteX836" y="connsiteY836"/>
                    </a:cxn>
                    <a:cxn ang="0">
                      <a:pos x="connsiteX837" y="connsiteY837"/>
                    </a:cxn>
                    <a:cxn ang="0">
                      <a:pos x="connsiteX838" y="connsiteY838"/>
                    </a:cxn>
                    <a:cxn ang="0">
                      <a:pos x="connsiteX839" y="connsiteY839"/>
                    </a:cxn>
                    <a:cxn ang="0">
                      <a:pos x="connsiteX840" y="connsiteY840"/>
                    </a:cxn>
                    <a:cxn ang="0">
                      <a:pos x="connsiteX841" y="connsiteY841"/>
                    </a:cxn>
                    <a:cxn ang="0">
                      <a:pos x="connsiteX842" y="connsiteY842"/>
                    </a:cxn>
                    <a:cxn ang="0">
                      <a:pos x="connsiteX843" y="connsiteY843"/>
                    </a:cxn>
                    <a:cxn ang="0">
                      <a:pos x="connsiteX844" y="connsiteY844"/>
                    </a:cxn>
                    <a:cxn ang="0">
                      <a:pos x="connsiteX845" y="connsiteY845"/>
                    </a:cxn>
                    <a:cxn ang="0">
                      <a:pos x="connsiteX846" y="connsiteY846"/>
                    </a:cxn>
                    <a:cxn ang="0">
                      <a:pos x="connsiteX847" y="connsiteY847"/>
                    </a:cxn>
                    <a:cxn ang="0">
                      <a:pos x="connsiteX848" y="connsiteY848"/>
                    </a:cxn>
                    <a:cxn ang="0">
                      <a:pos x="connsiteX849" y="connsiteY849"/>
                    </a:cxn>
                    <a:cxn ang="0">
                      <a:pos x="connsiteX850" y="connsiteY850"/>
                    </a:cxn>
                    <a:cxn ang="0">
                      <a:pos x="connsiteX851" y="connsiteY851"/>
                    </a:cxn>
                    <a:cxn ang="0">
                      <a:pos x="connsiteX852" y="connsiteY852"/>
                    </a:cxn>
                    <a:cxn ang="0">
                      <a:pos x="connsiteX853" y="connsiteY853"/>
                    </a:cxn>
                    <a:cxn ang="0">
                      <a:pos x="connsiteX854" y="connsiteY854"/>
                    </a:cxn>
                    <a:cxn ang="0">
                      <a:pos x="connsiteX855" y="connsiteY855"/>
                    </a:cxn>
                    <a:cxn ang="0">
                      <a:pos x="connsiteX856" y="connsiteY856"/>
                    </a:cxn>
                    <a:cxn ang="0">
                      <a:pos x="connsiteX857" y="connsiteY857"/>
                    </a:cxn>
                    <a:cxn ang="0">
                      <a:pos x="connsiteX858" y="connsiteY858"/>
                    </a:cxn>
                    <a:cxn ang="0">
                      <a:pos x="connsiteX859" y="connsiteY859"/>
                    </a:cxn>
                    <a:cxn ang="0">
                      <a:pos x="connsiteX860" y="connsiteY860"/>
                    </a:cxn>
                    <a:cxn ang="0">
                      <a:pos x="connsiteX861" y="connsiteY861"/>
                    </a:cxn>
                    <a:cxn ang="0">
                      <a:pos x="connsiteX862" y="connsiteY862"/>
                    </a:cxn>
                    <a:cxn ang="0">
                      <a:pos x="connsiteX863" y="connsiteY863"/>
                    </a:cxn>
                    <a:cxn ang="0">
                      <a:pos x="connsiteX864" y="connsiteY864"/>
                    </a:cxn>
                    <a:cxn ang="0">
                      <a:pos x="connsiteX865" y="connsiteY865"/>
                    </a:cxn>
                    <a:cxn ang="0">
                      <a:pos x="connsiteX866" y="connsiteY866"/>
                    </a:cxn>
                    <a:cxn ang="0">
                      <a:pos x="connsiteX867" y="connsiteY867"/>
                    </a:cxn>
                    <a:cxn ang="0">
                      <a:pos x="connsiteX868" y="connsiteY868"/>
                    </a:cxn>
                    <a:cxn ang="0">
                      <a:pos x="connsiteX869" y="connsiteY869"/>
                    </a:cxn>
                    <a:cxn ang="0">
                      <a:pos x="connsiteX870" y="connsiteY870"/>
                    </a:cxn>
                    <a:cxn ang="0">
                      <a:pos x="connsiteX871" y="connsiteY871"/>
                    </a:cxn>
                    <a:cxn ang="0">
                      <a:pos x="connsiteX872" y="connsiteY872"/>
                    </a:cxn>
                    <a:cxn ang="0">
                      <a:pos x="connsiteX873" y="connsiteY873"/>
                    </a:cxn>
                    <a:cxn ang="0">
                      <a:pos x="connsiteX874" y="connsiteY874"/>
                    </a:cxn>
                    <a:cxn ang="0">
                      <a:pos x="connsiteX875" y="connsiteY875"/>
                    </a:cxn>
                    <a:cxn ang="0">
                      <a:pos x="connsiteX876" y="connsiteY876"/>
                    </a:cxn>
                    <a:cxn ang="0">
                      <a:pos x="connsiteX877" y="connsiteY877"/>
                    </a:cxn>
                    <a:cxn ang="0">
                      <a:pos x="connsiteX878" y="connsiteY878"/>
                    </a:cxn>
                    <a:cxn ang="0">
                      <a:pos x="connsiteX879" y="connsiteY879"/>
                    </a:cxn>
                    <a:cxn ang="0">
                      <a:pos x="connsiteX880" y="connsiteY880"/>
                    </a:cxn>
                    <a:cxn ang="0">
                      <a:pos x="connsiteX881" y="connsiteY881"/>
                    </a:cxn>
                    <a:cxn ang="0">
                      <a:pos x="connsiteX882" y="connsiteY882"/>
                    </a:cxn>
                    <a:cxn ang="0">
                      <a:pos x="connsiteX883" y="connsiteY883"/>
                    </a:cxn>
                    <a:cxn ang="0">
                      <a:pos x="connsiteX884" y="connsiteY884"/>
                    </a:cxn>
                    <a:cxn ang="0">
                      <a:pos x="connsiteX885" y="connsiteY885"/>
                    </a:cxn>
                    <a:cxn ang="0">
                      <a:pos x="connsiteX886" y="connsiteY886"/>
                    </a:cxn>
                    <a:cxn ang="0">
                      <a:pos x="connsiteX887" y="connsiteY887"/>
                    </a:cxn>
                    <a:cxn ang="0">
                      <a:pos x="connsiteX888" y="connsiteY888"/>
                    </a:cxn>
                    <a:cxn ang="0">
                      <a:pos x="connsiteX889" y="connsiteY889"/>
                    </a:cxn>
                    <a:cxn ang="0">
                      <a:pos x="connsiteX890" y="connsiteY890"/>
                    </a:cxn>
                    <a:cxn ang="0">
                      <a:pos x="connsiteX891" y="connsiteY891"/>
                    </a:cxn>
                    <a:cxn ang="0">
                      <a:pos x="connsiteX892" y="connsiteY892"/>
                    </a:cxn>
                    <a:cxn ang="0">
                      <a:pos x="connsiteX893" y="connsiteY893"/>
                    </a:cxn>
                    <a:cxn ang="0">
                      <a:pos x="connsiteX894" y="connsiteY894"/>
                    </a:cxn>
                    <a:cxn ang="0">
                      <a:pos x="connsiteX895" y="connsiteY895"/>
                    </a:cxn>
                    <a:cxn ang="0">
                      <a:pos x="connsiteX896" y="connsiteY896"/>
                    </a:cxn>
                    <a:cxn ang="0">
                      <a:pos x="connsiteX897" y="connsiteY897"/>
                    </a:cxn>
                    <a:cxn ang="0">
                      <a:pos x="connsiteX898" y="connsiteY898"/>
                    </a:cxn>
                    <a:cxn ang="0">
                      <a:pos x="connsiteX899" y="connsiteY899"/>
                    </a:cxn>
                    <a:cxn ang="0">
                      <a:pos x="connsiteX900" y="connsiteY900"/>
                    </a:cxn>
                    <a:cxn ang="0">
                      <a:pos x="connsiteX901" y="connsiteY901"/>
                    </a:cxn>
                    <a:cxn ang="0">
                      <a:pos x="connsiteX902" y="connsiteY902"/>
                    </a:cxn>
                    <a:cxn ang="0">
                      <a:pos x="connsiteX903" y="connsiteY903"/>
                    </a:cxn>
                    <a:cxn ang="0">
                      <a:pos x="connsiteX904" y="connsiteY904"/>
                    </a:cxn>
                    <a:cxn ang="0">
                      <a:pos x="connsiteX905" y="connsiteY905"/>
                    </a:cxn>
                    <a:cxn ang="0">
                      <a:pos x="connsiteX906" y="connsiteY906"/>
                    </a:cxn>
                    <a:cxn ang="0">
                      <a:pos x="connsiteX907" y="connsiteY907"/>
                    </a:cxn>
                    <a:cxn ang="0">
                      <a:pos x="connsiteX908" y="connsiteY908"/>
                    </a:cxn>
                    <a:cxn ang="0">
                      <a:pos x="connsiteX909" y="connsiteY909"/>
                    </a:cxn>
                    <a:cxn ang="0">
                      <a:pos x="connsiteX910" y="connsiteY910"/>
                    </a:cxn>
                    <a:cxn ang="0">
                      <a:pos x="connsiteX911" y="connsiteY911"/>
                    </a:cxn>
                    <a:cxn ang="0">
                      <a:pos x="connsiteX912" y="connsiteY912"/>
                    </a:cxn>
                    <a:cxn ang="0">
                      <a:pos x="connsiteX913" y="connsiteY913"/>
                    </a:cxn>
                    <a:cxn ang="0">
                      <a:pos x="connsiteX914" y="connsiteY914"/>
                    </a:cxn>
                    <a:cxn ang="0">
                      <a:pos x="connsiteX915" y="connsiteY915"/>
                    </a:cxn>
                    <a:cxn ang="0">
                      <a:pos x="connsiteX916" y="connsiteY916"/>
                    </a:cxn>
                    <a:cxn ang="0">
                      <a:pos x="connsiteX917" y="connsiteY917"/>
                    </a:cxn>
                    <a:cxn ang="0">
                      <a:pos x="connsiteX918" y="connsiteY918"/>
                    </a:cxn>
                    <a:cxn ang="0">
                      <a:pos x="connsiteX919" y="connsiteY919"/>
                    </a:cxn>
                    <a:cxn ang="0">
                      <a:pos x="connsiteX920" y="connsiteY920"/>
                    </a:cxn>
                    <a:cxn ang="0">
                      <a:pos x="connsiteX921" y="connsiteY921"/>
                    </a:cxn>
                    <a:cxn ang="0">
                      <a:pos x="connsiteX922" y="connsiteY922"/>
                    </a:cxn>
                    <a:cxn ang="0">
                      <a:pos x="connsiteX923" y="connsiteY923"/>
                    </a:cxn>
                    <a:cxn ang="0">
                      <a:pos x="connsiteX924" y="connsiteY924"/>
                    </a:cxn>
                    <a:cxn ang="0">
                      <a:pos x="connsiteX925" y="connsiteY925"/>
                    </a:cxn>
                    <a:cxn ang="0">
                      <a:pos x="connsiteX926" y="connsiteY926"/>
                    </a:cxn>
                    <a:cxn ang="0">
                      <a:pos x="connsiteX927" y="connsiteY927"/>
                    </a:cxn>
                    <a:cxn ang="0">
                      <a:pos x="connsiteX928" y="connsiteY928"/>
                    </a:cxn>
                    <a:cxn ang="0">
                      <a:pos x="connsiteX929" y="connsiteY929"/>
                    </a:cxn>
                    <a:cxn ang="0">
                      <a:pos x="connsiteX930" y="connsiteY930"/>
                    </a:cxn>
                    <a:cxn ang="0">
                      <a:pos x="connsiteX931" y="connsiteY931"/>
                    </a:cxn>
                    <a:cxn ang="0">
                      <a:pos x="connsiteX932" y="connsiteY932"/>
                    </a:cxn>
                    <a:cxn ang="0">
                      <a:pos x="connsiteX933" y="connsiteY933"/>
                    </a:cxn>
                    <a:cxn ang="0">
                      <a:pos x="connsiteX934" y="connsiteY934"/>
                    </a:cxn>
                    <a:cxn ang="0">
                      <a:pos x="connsiteX935" y="connsiteY935"/>
                    </a:cxn>
                    <a:cxn ang="0">
                      <a:pos x="connsiteX936" y="connsiteY936"/>
                    </a:cxn>
                    <a:cxn ang="0">
                      <a:pos x="connsiteX937" y="connsiteY937"/>
                    </a:cxn>
                    <a:cxn ang="0">
                      <a:pos x="connsiteX938" y="connsiteY938"/>
                    </a:cxn>
                    <a:cxn ang="0">
                      <a:pos x="connsiteX939" y="connsiteY939"/>
                    </a:cxn>
                    <a:cxn ang="0">
                      <a:pos x="connsiteX940" y="connsiteY940"/>
                    </a:cxn>
                    <a:cxn ang="0">
                      <a:pos x="connsiteX941" y="connsiteY941"/>
                    </a:cxn>
                    <a:cxn ang="0">
                      <a:pos x="connsiteX942" y="connsiteY942"/>
                    </a:cxn>
                    <a:cxn ang="0">
                      <a:pos x="connsiteX943" y="connsiteY943"/>
                    </a:cxn>
                    <a:cxn ang="0">
                      <a:pos x="connsiteX944" y="connsiteY944"/>
                    </a:cxn>
                    <a:cxn ang="0">
                      <a:pos x="connsiteX945" y="connsiteY945"/>
                    </a:cxn>
                    <a:cxn ang="0">
                      <a:pos x="connsiteX946" y="connsiteY946"/>
                    </a:cxn>
                    <a:cxn ang="0">
                      <a:pos x="connsiteX947" y="connsiteY947"/>
                    </a:cxn>
                    <a:cxn ang="0">
                      <a:pos x="connsiteX948" y="connsiteY948"/>
                    </a:cxn>
                    <a:cxn ang="0">
                      <a:pos x="connsiteX949" y="connsiteY949"/>
                    </a:cxn>
                    <a:cxn ang="0">
                      <a:pos x="connsiteX950" y="connsiteY950"/>
                    </a:cxn>
                    <a:cxn ang="0">
                      <a:pos x="connsiteX951" y="connsiteY951"/>
                    </a:cxn>
                    <a:cxn ang="0">
                      <a:pos x="connsiteX952" y="connsiteY952"/>
                    </a:cxn>
                    <a:cxn ang="0">
                      <a:pos x="connsiteX953" y="connsiteY953"/>
                    </a:cxn>
                    <a:cxn ang="0">
                      <a:pos x="connsiteX954" y="connsiteY954"/>
                    </a:cxn>
                    <a:cxn ang="0">
                      <a:pos x="connsiteX955" y="connsiteY955"/>
                    </a:cxn>
                    <a:cxn ang="0">
                      <a:pos x="connsiteX956" y="connsiteY956"/>
                    </a:cxn>
                    <a:cxn ang="0">
                      <a:pos x="connsiteX957" y="connsiteY957"/>
                    </a:cxn>
                    <a:cxn ang="0">
                      <a:pos x="connsiteX958" y="connsiteY958"/>
                    </a:cxn>
                    <a:cxn ang="0">
                      <a:pos x="connsiteX959" y="connsiteY959"/>
                    </a:cxn>
                    <a:cxn ang="0">
                      <a:pos x="connsiteX960" y="connsiteY960"/>
                    </a:cxn>
                    <a:cxn ang="0">
                      <a:pos x="connsiteX961" y="connsiteY961"/>
                    </a:cxn>
                    <a:cxn ang="0">
                      <a:pos x="connsiteX962" y="connsiteY962"/>
                    </a:cxn>
                    <a:cxn ang="0">
                      <a:pos x="connsiteX963" y="connsiteY963"/>
                    </a:cxn>
                    <a:cxn ang="0">
                      <a:pos x="connsiteX964" y="connsiteY964"/>
                    </a:cxn>
                    <a:cxn ang="0">
                      <a:pos x="connsiteX965" y="connsiteY965"/>
                    </a:cxn>
                    <a:cxn ang="0">
                      <a:pos x="connsiteX966" y="connsiteY966"/>
                    </a:cxn>
                    <a:cxn ang="0">
                      <a:pos x="connsiteX967" y="connsiteY967"/>
                    </a:cxn>
                    <a:cxn ang="0">
                      <a:pos x="connsiteX968" y="connsiteY968"/>
                    </a:cxn>
                    <a:cxn ang="0">
                      <a:pos x="connsiteX969" y="connsiteY969"/>
                    </a:cxn>
                    <a:cxn ang="0">
                      <a:pos x="connsiteX970" y="connsiteY970"/>
                    </a:cxn>
                    <a:cxn ang="0">
                      <a:pos x="connsiteX971" y="connsiteY971"/>
                    </a:cxn>
                    <a:cxn ang="0">
                      <a:pos x="connsiteX972" y="connsiteY972"/>
                    </a:cxn>
                    <a:cxn ang="0">
                      <a:pos x="connsiteX973" y="connsiteY973"/>
                    </a:cxn>
                    <a:cxn ang="0">
                      <a:pos x="connsiteX974" y="connsiteY974"/>
                    </a:cxn>
                    <a:cxn ang="0">
                      <a:pos x="connsiteX975" y="connsiteY975"/>
                    </a:cxn>
                    <a:cxn ang="0">
                      <a:pos x="connsiteX976" y="connsiteY976"/>
                    </a:cxn>
                    <a:cxn ang="0">
                      <a:pos x="connsiteX977" y="connsiteY977"/>
                    </a:cxn>
                    <a:cxn ang="0">
                      <a:pos x="connsiteX978" y="connsiteY978"/>
                    </a:cxn>
                    <a:cxn ang="0">
                      <a:pos x="connsiteX979" y="connsiteY979"/>
                    </a:cxn>
                    <a:cxn ang="0">
                      <a:pos x="connsiteX980" y="connsiteY980"/>
                    </a:cxn>
                    <a:cxn ang="0">
                      <a:pos x="connsiteX981" y="connsiteY981"/>
                    </a:cxn>
                    <a:cxn ang="0">
                      <a:pos x="connsiteX982" y="connsiteY982"/>
                    </a:cxn>
                    <a:cxn ang="0">
                      <a:pos x="connsiteX983" y="connsiteY983"/>
                    </a:cxn>
                    <a:cxn ang="0">
                      <a:pos x="connsiteX984" y="connsiteY984"/>
                    </a:cxn>
                    <a:cxn ang="0">
                      <a:pos x="connsiteX985" y="connsiteY985"/>
                    </a:cxn>
                    <a:cxn ang="0">
                      <a:pos x="connsiteX986" y="connsiteY986"/>
                    </a:cxn>
                    <a:cxn ang="0">
                      <a:pos x="connsiteX987" y="connsiteY987"/>
                    </a:cxn>
                    <a:cxn ang="0">
                      <a:pos x="connsiteX988" y="connsiteY988"/>
                    </a:cxn>
                    <a:cxn ang="0">
                      <a:pos x="connsiteX989" y="connsiteY989"/>
                    </a:cxn>
                    <a:cxn ang="0">
                      <a:pos x="connsiteX990" y="connsiteY990"/>
                    </a:cxn>
                    <a:cxn ang="0">
                      <a:pos x="connsiteX991" y="connsiteY991"/>
                    </a:cxn>
                    <a:cxn ang="0">
                      <a:pos x="connsiteX992" y="connsiteY992"/>
                    </a:cxn>
                    <a:cxn ang="0">
                      <a:pos x="connsiteX993" y="connsiteY993"/>
                    </a:cxn>
                    <a:cxn ang="0">
                      <a:pos x="connsiteX994" y="connsiteY994"/>
                    </a:cxn>
                    <a:cxn ang="0">
                      <a:pos x="connsiteX995" y="connsiteY995"/>
                    </a:cxn>
                    <a:cxn ang="0">
                      <a:pos x="connsiteX996" y="connsiteY996"/>
                    </a:cxn>
                    <a:cxn ang="0">
                      <a:pos x="connsiteX997" y="connsiteY997"/>
                    </a:cxn>
                    <a:cxn ang="0">
                      <a:pos x="connsiteX998" y="connsiteY998"/>
                    </a:cxn>
                    <a:cxn ang="0">
                      <a:pos x="connsiteX999" y="connsiteY999"/>
                    </a:cxn>
                    <a:cxn ang="0">
                      <a:pos x="connsiteX1000" y="connsiteY1000"/>
                    </a:cxn>
                    <a:cxn ang="0">
                      <a:pos x="connsiteX1001" y="connsiteY1001"/>
                    </a:cxn>
                    <a:cxn ang="0">
                      <a:pos x="connsiteX1002" y="connsiteY1002"/>
                    </a:cxn>
                    <a:cxn ang="0">
                      <a:pos x="connsiteX1003" y="connsiteY1003"/>
                    </a:cxn>
                    <a:cxn ang="0">
                      <a:pos x="connsiteX1004" y="connsiteY1004"/>
                    </a:cxn>
                    <a:cxn ang="0">
                      <a:pos x="connsiteX1005" y="connsiteY1005"/>
                    </a:cxn>
                    <a:cxn ang="0">
                      <a:pos x="connsiteX1006" y="connsiteY1006"/>
                    </a:cxn>
                    <a:cxn ang="0">
                      <a:pos x="connsiteX1007" y="connsiteY1007"/>
                    </a:cxn>
                    <a:cxn ang="0">
                      <a:pos x="connsiteX1008" y="connsiteY1008"/>
                    </a:cxn>
                    <a:cxn ang="0">
                      <a:pos x="connsiteX1009" y="connsiteY1009"/>
                    </a:cxn>
                    <a:cxn ang="0">
                      <a:pos x="connsiteX1010" y="connsiteY1010"/>
                    </a:cxn>
                    <a:cxn ang="0">
                      <a:pos x="connsiteX1011" y="connsiteY1011"/>
                    </a:cxn>
                    <a:cxn ang="0">
                      <a:pos x="connsiteX1012" y="connsiteY1012"/>
                    </a:cxn>
                    <a:cxn ang="0">
                      <a:pos x="connsiteX1013" y="connsiteY1013"/>
                    </a:cxn>
                    <a:cxn ang="0">
                      <a:pos x="connsiteX1014" y="connsiteY1014"/>
                    </a:cxn>
                    <a:cxn ang="0">
                      <a:pos x="connsiteX1015" y="connsiteY1015"/>
                    </a:cxn>
                    <a:cxn ang="0">
                      <a:pos x="connsiteX1016" y="connsiteY1016"/>
                    </a:cxn>
                    <a:cxn ang="0">
                      <a:pos x="connsiteX1017" y="connsiteY1017"/>
                    </a:cxn>
                    <a:cxn ang="0">
                      <a:pos x="connsiteX1018" y="connsiteY1018"/>
                    </a:cxn>
                    <a:cxn ang="0">
                      <a:pos x="connsiteX1019" y="connsiteY1019"/>
                    </a:cxn>
                    <a:cxn ang="0">
                      <a:pos x="connsiteX1020" y="connsiteY1020"/>
                    </a:cxn>
                    <a:cxn ang="0">
                      <a:pos x="connsiteX1021" y="connsiteY1021"/>
                    </a:cxn>
                    <a:cxn ang="0">
                      <a:pos x="connsiteX1022" y="connsiteY1022"/>
                    </a:cxn>
                    <a:cxn ang="0">
                      <a:pos x="connsiteX1023" y="connsiteY1023"/>
                    </a:cxn>
                    <a:cxn ang="0">
                      <a:pos x="connsiteX1024" y="connsiteY1024"/>
                    </a:cxn>
                    <a:cxn ang="0">
                      <a:pos x="connsiteX1025" y="connsiteY1025"/>
                    </a:cxn>
                    <a:cxn ang="0">
                      <a:pos x="connsiteX1026" y="connsiteY1026"/>
                    </a:cxn>
                    <a:cxn ang="0">
                      <a:pos x="connsiteX1027" y="connsiteY1027"/>
                    </a:cxn>
                    <a:cxn ang="0">
                      <a:pos x="connsiteX1028" y="connsiteY1028"/>
                    </a:cxn>
                    <a:cxn ang="0">
                      <a:pos x="connsiteX1029" y="connsiteY1029"/>
                    </a:cxn>
                    <a:cxn ang="0">
                      <a:pos x="connsiteX1030" y="connsiteY1030"/>
                    </a:cxn>
                    <a:cxn ang="0">
                      <a:pos x="connsiteX1031" y="connsiteY1031"/>
                    </a:cxn>
                    <a:cxn ang="0">
                      <a:pos x="connsiteX1032" y="connsiteY1032"/>
                    </a:cxn>
                    <a:cxn ang="0">
                      <a:pos x="connsiteX1033" y="connsiteY1033"/>
                    </a:cxn>
                    <a:cxn ang="0">
                      <a:pos x="connsiteX1034" y="connsiteY1034"/>
                    </a:cxn>
                    <a:cxn ang="0">
                      <a:pos x="connsiteX1035" y="connsiteY1035"/>
                    </a:cxn>
                    <a:cxn ang="0">
                      <a:pos x="connsiteX1036" y="connsiteY1036"/>
                    </a:cxn>
                    <a:cxn ang="0">
                      <a:pos x="connsiteX1037" y="connsiteY1037"/>
                    </a:cxn>
                    <a:cxn ang="0">
                      <a:pos x="connsiteX1038" y="connsiteY1038"/>
                    </a:cxn>
                    <a:cxn ang="0">
                      <a:pos x="connsiteX1039" y="connsiteY1039"/>
                    </a:cxn>
                    <a:cxn ang="0">
                      <a:pos x="connsiteX1040" y="connsiteY1040"/>
                    </a:cxn>
                    <a:cxn ang="0">
                      <a:pos x="connsiteX1041" y="connsiteY1041"/>
                    </a:cxn>
                    <a:cxn ang="0">
                      <a:pos x="connsiteX1042" y="connsiteY1042"/>
                    </a:cxn>
                    <a:cxn ang="0">
                      <a:pos x="connsiteX1043" y="connsiteY1043"/>
                    </a:cxn>
                    <a:cxn ang="0">
                      <a:pos x="connsiteX1044" y="connsiteY1044"/>
                    </a:cxn>
                    <a:cxn ang="0">
                      <a:pos x="connsiteX1045" y="connsiteY1045"/>
                    </a:cxn>
                    <a:cxn ang="0">
                      <a:pos x="connsiteX1046" y="connsiteY1046"/>
                    </a:cxn>
                    <a:cxn ang="0">
                      <a:pos x="connsiteX1047" y="connsiteY1047"/>
                    </a:cxn>
                    <a:cxn ang="0">
                      <a:pos x="connsiteX1048" y="connsiteY1048"/>
                    </a:cxn>
                    <a:cxn ang="0">
                      <a:pos x="connsiteX1049" y="connsiteY1049"/>
                    </a:cxn>
                    <a:cxn ang="0">
                      <a:pos x="connsiteX1050" y="connsiteY1050"/>
                    </a:cxn>
                    <a:cxn ang="0">
                      <a:pos x="connsiteX1051" y="connsiteY1051"/>
                    </a:cxn>
                    <a:cxn ang="0">
                      <a:pos x="connsiteX1052" y="connsiteY1052"/>
                    </a:cxn>
                    <a:cxn ang="0">
                      <a:pos x="connsiteX1053" y="connsiteY1053"/>
                    </a:cxn>
                    <a:cxn ang="0">
                      <a:pos x="connsiteX1054" y="connsiteY1054"/>
                    </a:cxn>
                    <a:cxn ang="0">
                      <a:pos x="connsiteX1055" y="connsiteY1055"/>
                    </a:cxn>
                    <a:cxn ang="0">
                      <a:pos x="connsiteX1056" y="connsiteY1056"/>
                    </a:cxn>
                    <a:cxn ang="0">
                      <a:pos x="connsiteX1057" y="connsiteY1057"/>
                    </a:cxn>
                    <a:cxn ang="0">
                      <a:pos x="connsiteX1058" y="connsiteY1058"/>
                    </a:cxn>
                    <a:cxn ang="0">
                      <a:pos x="connsiteX1059" y="connsiteY1059"/>
                    </a:cxn>
                    <a:cxn ang="0">
                      <a:pos x="connsiteX1060" y="connsiteY1060"/>
                    </a:cxn>
                    <a:cxn ang="0">
                      <a:pos x="connsiteX1061" y="connsiteY1061"/>
                    </a:cxn>
                    <a:cxn ang="0">
                      <a:pos x="connsiteX1062" y="connsiteY1062"/>
                    </a:cxn>
                    <a:cxn ang="0">
                      <a:pos x="connsiteX1063" y="connsiteY1063"/>
                    </a:cxn>
                    <a:cxn ang="0">
                      <a:pos x="connsiteX1064" y="connsiteY1064"/>
                    </a:cxn>
                    <a:cxn ang="0">
                      <a:pos x="connsiteX1065" y="connsiteY1065"/>
                    </a:cxn>
                    <a:cxn ang="0">
                      <a:pos x="connsiteX1066" y="connsiteY1066"/>
                    </a:cxn>
                    <a:cxn ang="0">
                      <a:pos x="connsiteX1067" y="connsiteY1067"/>
                    </a:cxn>
                    <a:cxn ang="0">
                      <a:pos x="connsiteX1068" y="connsiteY1068"/>
                    </a:cxn>
                    <a:cxn ang="0">
                      <a:pos x="connsiteX1069" y="connsiteY1069"/>
                    </a:cxn>
                    <a:cxn ang="0">
                      <a:pos x="connsiteX1070" y="connsiteY1070"/>
                    </a:cxn>
                    <a:cxn ang="0">
                      <a:pos x="connsiteX1071" y="connsiteY1071"/>
                    </a:cxn>
                    <a:cxn ang="0">
                      <a:pos x="connsiteX1072" y="connsiteY1072"/>
                    </a:cxn>
                    <a:cxn ang="0">
                      <a:pos x="connsiteX1073" y="connsiteY1073"/>
                    </a:cxn>
                    <a:cxn ang="0">
                      <a:pos x="connsiteX1074" y="connsiteY1074"/>
                    </a:cxn>
                    <a:cxn ang="0">
                      <a:pos x="connsiteX1075" y="connsiteY1075"/>
                    </a:cxn>
                    <a:cxn ang="0">
                      <a:pos x="connsiteX1076" y="connsiteY1076"/>
                    </a:cxn>
                    <a:cxn ang="0">
                      <a:pos x="connsiteX1077" y="connsiteY1077"/>
                    </a:cxn>
                    <a:cxn ang="0">
                      <a:pos x="connsiteX1078" y="connsiteY1078"/>
                    </a:cxn>
                    <a:cxn ang="0">
                      <a:pos x="connsiteX1079" y="connsiteY1079"/>
                    </a:cxn>
                    <a:cxn ang="0">
                      <a:pos x="connsiteX1080" y="connsiteY1080"/>
                    </a:cxn>
                    <a:cxn ang="0">
                      <a:pos x="connsiteX1081" y="connsiteY1081"/>
                    </a:cxn>
                    <a:cxn ang="0">
                      <a:pos x="connsiteX1082" y="connsiteY1082"/>
                    </a:cxn>
                    <a:cxn ang="0">
                      <a:pos x="connsiteX1083" y="connsiteY1083"/>
                    </a:cxn>
                    <a:cxn ang="0">
                      <a:pos x="connsiteX1084" y="connsiteY1084"/>
                    </a:cxn>
                    <a:cxn ang="0">
                      <a:pos x="connsiteX1085" y="connsiteY1085"/>
                    </a:cxn>
                    <a:cxn ang="0">
                      <a:pos x="connsiteX1086" y="connsiteY1086"/>
                    </a:cxn>
                    <a:cxn ang="0">
                      <a:pos x="connsiteX1087" y="connsiteY1087"/>
                    </a:cxn>
                    <a:cxn ang="0">
                      <a:pos x="connsiteX1088" y="connsiteY1088"/>
                    </a:cxn>
                    <a:cxn ang="0">
                      <a:pos x="connsiteX1089" y="connsiteY1089"/>
                    </a:cxn>
                    <a:cxn ang="0">
                      <a:pos x="connsiteX1090" y="connsiteY1090"/>
                    </a:cxn>
                    <a:cxn ang="0">
                      <a:pos x="connsiteX1091" y="connsiteY1091"/>
                    </a:cxn>
                    <a:cxn ang="0">
                      <a:pos x="connsiteX1092" y="connsiteY1092"/>
                    </a:cxn>
                    <a:cxn ang="0">
                      <a:pos x="connsiteX1093" y="connsiteY1093"/>
                    </a:cxn>
                    <a:cxn ang="0">
                      <a:pos x="connsiteX1094" y="connsiteY1094"/>
                    </a:cxn>
                    <a:cxn ang="0">
                      <a:pos x="connsiteX1095" y="connsiteY1095"/>
                    </a:cxn>
                    <a:cxn ang="0">
                      <a:pos x="connsiteX1096" y="connsiteY1096"/>
                    </a:cxn>
                    <a:cxn ang="0">
                      <a:pos x="connsiteX1097" y="connsiteY1097"/>
                    </a:cxn>
                    <a:cxn ang="0">
                      <a:pos x="connsiteX1098" y="connsiteY1098"/>
                    </a:cxn>
                    <a:cxn ang="0">
                      <a:pos x="connsiteX1099" y="connsiteY1099"/>
                    </a:cxn>
                    <a:cxn ang="0">
                      <a:pos x="connsiteX1100" y="connsiteY1100"/>
                    </a:cxn>
                    <a:cxn ang="0">
                      <a:pos x="connsiteX1101" y="connsiteY1101"/>
                    </a:cxn>
                    <a:cxn ang="0">
                      <a:pos x="connsiteX1102" y="connsiteY1102"/>
                    </a:cxn>
                    <a:cxn ang="0">
                      <a:pos x="connsiteX1103" y="connsiteY1103"/>
                    </a:cxn>
                    <a:cxn ang="0">
                      <a:pos x="connsiteX1104" y="connsiteY1104"/>
                    </a:cxn>
                    <a:cxn ang="0">
                      <a:pos x="connsiteX1105" y="connsiteY1105"/>
                    </a:cxn>
                    <a:cxn ang="0">
                      <a:pos x="connsiteX1106" y="connsiteY1106"/>
                    </a:cxn>
                    <a:cxn ang="0">
                      <a:pos x="connsiteX1107" y="connsiteY1107"/>
                    </a:cxn>
                    <a:cxn ang="0">
                      <a:pos x="connsiteX1108" y="connsiteY1108"/>
                    </a:cxn>
                    <a:cxn ang="0">
                      <a:pos x="connsiteX1109" y="connsiteY1109"/>
                    </a:cxn>
                    <a:cxn ang="0">
                      <a:pos x="connsiteX1110" y="connsiteY1110"/>
                    </a:cxn>
                    <a:cxn ang="0">
                      <a:pos x="connsiteX1111" y="connsiteY1111"/>
                    </a:cxn>
                    <a:cxn ang="0">
                      <a:pos x="connsiteX1112" y="connsiteY1112"/>
                    </a:cxn>
                    <a:cxn ang="0">
                      <a:pos x="connsiteX1113" y="connsiteY1113"/>
                    </a:cxn>
                    <a:cxn ang="0">
                      <a:pos x="connsiteX1114" y="connsiteY1114"/>
                    </a:cxn>
                    <a:cxn ang="0">
                      <a:pos x="connsiteX1115" y="connsiteY1115"/>
                    </a:cxn>
                    <a:cxn ang="0">
                      <a:pos x="connsiteX1116" y="connsiteY1116"/>
                    </a:cxn>
                    <a:cxn ang="0">
                      <a:pos x="connsiteX1117" y="connsiteY1117"/>
                    </a:cxn>
                    <a:cxn ang="0">
                      <a:pos x="connsiteX1118" y="connsiteY1118"/>
                    </a:cxn>
                    <a:cxn ang="0">
                      <a:pos x="connsiteX1119" y="connsiteY1119"/>
                    </a:cxn>
                    <a:cxn ang="0">
                      <a:pos x="connsiteX1120" y="connsiteY1120"/>
                    </a:cxn>
                    <a:cxn ang="0">
                      <a:pos x="connsiteX1121" y="connsiteY1121"/>
                    </a:cxn>
                    <a:cxn ang="0">
                      <a:pos x="connsiteX1122" y="connsiteY1122"/>
                    </a:cxn>
                    <a:cxn ang="0">
                      <a:pos x="connsiteX1123" y="connsiteY1123"/>
                    </a:cxn>
                    <a:cxn ang="0">
                      <a:pos x="connsiteX1124" y="connsiteY1124"/>
                    </a:cxn>
                    <a:cxn ang="0">
                      <a:pos x="connsiteX1125" y="connsiteY1125"/>
                    </a:cxn>
                    <a:cxn ang="0">
                      <a:pos x="connsiteX1126" y="connsiteY1126"/>
                    </a:cxn>
                    <a:cxn ang="0">
                      <a:pos x="connsiteX1127" y="connsiteY1127"/>
                    </a:cxn>
                    <a:cxn ang="0">
                      <a:pos x="connsiteX1128" y="connsiteY1128"/>
                    </a:cxn>
                    <a:cxn ang="0">
                      <a:pos x="connsiteX1129" y="connsiteY1129"/>
                    </a:cxn>
                    <a:cxn ang="0">
                      <a:pos x="connsiteX1130" y="connsiteY1130"/>
                    </a:cxn>
                    <a:cxn ang="0">
                      <a:pos x="connsiteX1131" y="connsiteY1131"/>
                    </a:cxn>
                    <a:cxn ang="0">
                      <a:pos x="connsiteX1132" y="connsiteY1132"/>
                    </a:cxn>
                    <a:cxn ang="0">
                      <a:pos x="connsiteX1133" y="connsiteY1133"/>
                    </a:cxn>
                    <a:cxn ang="0">
                      <a:pos x="connsiteX1134" y="connsiteY1134"/>
                    </a:cxn>
                    <a:cxn ang="0">
                      <a:pos x="connsiteX1135" y="connsiteY1135"/>
                    </a:cxn>
                    <a:cxn ang="0">
                      <a:pos x="connsiteX1136" y="connsiteY1136"/>
                    </a:cxn>
                    <a:cxn ang="0">
                      <a:pos x="connsiteX1137" y="connsiteY1137"/>
                    </a:cxn>
                    <a:cxn ang="0">
                      <a:pos x="connsiteX1138" y="connsiteY1138"/>
                    </a:cxn>
                    <a:cxn ang="0">
                      <a:pos x="connsiteX1139" y="connsiteY1139"/>
                    </a:cxn>
                    <a:cxn ang="0">
                      <a:pos x="connsiteX1140" y="connsiteY1140"/>
                    </a:cxn>
                    <a:cxn ang="0">
                      <a:pos x="connsiteX1141" y="connsiteY1141"/>
                    </a:cxn>
                    <a:cxn ang="0">
                      <a:pos x="connsiteX1142" y="connsiteY1142"/>
                    </a:cxn>
                    <a:cxn ang="0">
                      <a:pos x="connsiteX1143" y="connsiteY1143"/>
                    </a:cxn>
                    <a:cxn ang="0">
                      <a:pos x="connsiteX1144" y="connsiteY1144"/>
                    </a:cxn>
                    <a:cxn ang="0">
                      <a:pos x="connsiteX1145" y="connsiteY1145"/>
                    </a:cxn>
                    <a:cxn ang="0">
                      <a:pos x="connsiteX1146" y="connsiteY1146"/>
                    </a:cxn>
                    <a:cxn ang="0">
                      <a:pos x="connsiteX1147" y="connsiteY1147"/>
                    </a:cxn>
                    <a:cxn ang="0">
                      <a:pos x="connsiteX1148" y="connsiteY1148"/>
                    </a:cxn>
                    <a:cxn ang="0">
                      <a:pos x="connsiteX1149" y="connsiteY1149"/>
                    </a:cxn>
                    <a:cxn ang="0">
                      <a:pos x="connsiteX1150" y="connsiteY1150"/>
                    </a:cxn>
                    <a:cxn ang="0">
                      <a:pos x="connsiteX1151" y="connsiteY1151"/>
                    </a:cxn>
                    <a:cxn ang="0">
                      <a:pos x="connsiteX1152" y="connsiteY1152"/>
                    </a:cxn>
                    <a:cxn ang="0">
                      <a:pos x="connsiteX1153" y="connsiteY1153"/>
                    </a:cxn>
                    <a:cxn ang="0">
                      <a:pos x="connsiteX1154" y="connsiteY1154"/>
                    </a:cxn>
                    <a:cxn ang="0">
                      <a:pos x="connsiteX1155" y="connsiteY1155"/>
                    </a:cxn>
                    <a:cxn ang="0">
                      <a:pos x="connsiteX1156" y="connsiteY1156"/>
                    </a:cxn>
                    <a:cxn ang="0">
                      <a:pos x="connsiteX1157" y="connsiteY1157"/>
                    </a:cxn>
                    <a:cxn ang="0">
                      <a:pos x="connsiteX1158" y="connsiteY1158"/>
                    </a:cxn>
                    <a:cxn ang="0">
                      <a:pos x="connsiteX1159" y="connsiteY1159"/>
                    </a:cxn>
                    <a:cxn ang="0">
                      <a:pos x="connsiteX1160" y="connsiteY1160"/>
                    </a:cxn>
                    <a:cxn ang="0">
                      <a:pos x="connsiteX1161" y="connsiteY1161"/>
                    </a:cxn>
                    <a:cxn ang="0">
                      <a:pos x="connsiteX1162" y="connsiteY1162"/>
                    </a:cxn>
                    <a:cxn ang="0">
                      <a:pos x="connsiteX1163" y="connsiteY1163"/>
                    </a:cxn>
                    <a:cxn ang="0">
                      <a:pos x="connsiteX1164" y="connsiteY1164"/>
                    </a:cxn>
                    <a:cxn ang="0">
                      <a:pos x="connsiteX1165" y="connsiteY1165"/>
                    </a:cxn>
                    <a:cxn ang="0">
                      <a:pos x="connsiteX1166" y="connsiteY1166"/>
                    </a:cxn>
                    <a:cxn ang="0">
                      <a:pos x="connsiteX1167" y="connsiteY1167"/>
                    </a:cxn>
                    <a:cxn ang="0">
                      <a:pos x="connsiteX1168" y="connsiteY1168"/>
                    </a:cxn>
                    <a:cxn ang="0">
                      <a:pos x="connsiteX1169" y="connsiteY1169"/>
                    </a:cxn>
                    <a:cxn ang="0">
                      <a:pos x="connsiteX1170" y="connsiteY1170"/>
                    </a:cxn>
                    <a:cxn ang="0">
                      <a:pos x="connsiteX1171" y="connsiteY1171"/>
                    </a:cxn>
                    <a:cxn ang="0">
                      <a:pos x="connsiteX1172" y="connsiteY1172"/>
                    </a:cxn>
                    <a:cxn ang="0">
                      <a:pos x="connsiteX1173" y="connsiteY1173"/>
                    </a:cxn>
                    <a:cxn ang="0">
                      <a:pos x="connsiteX1174" y="connsiteY1174"/>
                    </a:cxn>
                    <a:cxn ang="0">
                      <a:pos x="connsiteX1175" y="connsiteY1175"/>
                    </a:cxn>
                    <a:cxn ang="0">
                      <a:pos x="connsiteX1176" y="connsiteY1176"/>
                    </a:cxn>
                    <a:cxn ang="0">
                      <a:pos x="connsiteX1177" y="connsiteY1177"/>
                    </a:cxn>
                    <a:cxn ang="0">
                      <a:pos x="connsiteX1178" y="connsiteY1178"/>
                    </a:cxn>
                    <a:cxn ang="0">
                      <a:pos x="connsiteX1179" y="connsiteY1179"/>
                    </a:cxn>
                    <a:cxn ang="0">
                      <a:pos x="connsiteX1180" y="connsiteY1180"/>
                    </a:cxn>
                    <a:cxn ang="0">
                      <a:pos x="connsiteX1181" y="connsiteY1181"/>
                    </a:cxn>
                    <a:cxn ang="0">
                      <a:pos x="connsiteX1182" y="connsiteY1182"/>
                    </a:cxn>
                    <a:cxn ang="0">
                      <a:pos x="connsiteX1183" y="connsiteY1183"/>
                    </a:cxn>
                    <a:cxn ang="0">
                      <a:pos x="connsiteX1184" y="connsiteY1184"/>
                    </a:cxn>
                    <a:cxn ang="0">
                      <a:pos x="connsiteX1185" y="connsiteY1185"/>
                    </a:cxn>
                    <a:cxn ang="0">
                      <a:pos x="connsiteX1186" y="connsiteY1186"/>
                    </a:cxn>
                    <a:cxn ang="0">
                      <a:pos x="connsiteX1187" y="connsiteY1187"/>
                    </a:cxn>
                    <a:cxn ang="0">
                      <a:pos x="connsiteX1188" y="connsiteY1188"/>
                    </a:cxn>
                    <a:cxn ang="0">
                      <a:pos x="connsiteX1189" y="connsiteY1189"/>
                    </a:cxn>
                    <a:cxn ang="0">
                      <a:pos x="connsiteX1190" y="connsiteY1190"/>
                    </a:cxn>
                    <a:cxn ang="0">
                      <a:pos x="connsiteX1191" y="connsiteY1191"/>
                    </a:cxn>
                    <a:cxn ang="0">
                      <a:pos x="connsiteX1192" y="connsiteY1192"/>
                    </a:cxn>
                    <a:cxn ang="0">
                      <a:pos x="connsiteX1193" y="connsiteY1193"/>
                    </a:cxn>
                    <a:cxn ang="0">
                      <a:pos x="connsiteX1194" y="connsiteY1194"/>
                    </a:cxn>
                    <a:cxn ang="0">
                      <a:pos x="connsiteX1195" y="connsiteY1195"/>
                    </a:cxn>
                    <a:cxn ang="0">
                      <a:pos x="connsiteX1196" y="connsiteY1196"/>
                    </a:cxn>
                    <a:cxn ang="0">
                      <a:pos x="connsiteX1197" y="connsiteY1197"/>
                    </a:cxn>
                    <a:cxn ang="0">
                      <a:pos x="connsiteX1198" y="connsiteY1198"/>
                    </a:cxn>
                    <a:cxn ang="0">
                      <a:pos x="connsiteX1199" y="connsiteY1199"/>
                    </a:cxn>
                    <a:cxn ang="0">
                      <a:pos x="connsiteX1200" y="connsiteY1200"/>
                    </a:cxn>
                    <a:cxn ang="0">
                      <a:pos x="connsiteX1201" y="connsiteY1201"/>
                    </a:cxn>
                    <a:cxn ang="0">
                      <a:pos x="connsiteX1202" y="connsiteY1202"/>
                    </a:cxn>
                    <a:cxn ang="0">
                      <a:pos x="connsiteX1203" y="connsiteY1203"/>
                    </a:cxn>
                    <a:cxn ang="0">
                      <a:pos x="connsiteX1204" y="connsiteY1204"/>
                    </a:cxn>
                    <a:cxn ang="0">
                      <a:pos x="connsiteX1205" y="connsiteY1205"/>
                    </a:cxn>
                    <a:cxn ang="0">
                      <a:pos x="connsiteX1206" y="connsiteY1206"/>
                    </a:cxn>
                    <a:cxn ang="0">
                      <a:pos x="connsiteX1207" y="connsiteY1207"/>
                    </a:cxn>
                    <a:cxn ang="0">
                      <a:pos x="connsiteX1208" y="connsiteY1208"/>
                    </a:cxn>
                    <a:cxn ang="0">
                      <a:pos x="connsiteX1209" y="connsiteY1209"/>
                    </a:cxn>
                    <a:cxn ang="0">
                      <a:pos x="connsiteX1210" y="connsiteY1210"/>
                    </a:cxn>
                    <a:cxn ang="0">
                      <a:pos x="connsiteX1211" y="connsiteY1211"/>
                    </a:cxn>
                    <a:cxn ang="0">
                      <a:pos x="connsiteX1212" y="connsiteY1212"/>
                    </a:cxn>
                    <a:cxn ang="0">
                      <a:pos x="connsiteX1213" y="connsiteY1213"/>
                    </a:cxn>
                    <a:cxn ang="0">
                      <a:pos x="connsiteX1214" y="connsiteY1214"/>
                    </a:cxn>
                    <a:cxn ang="0">
                      <a:pos x="connsiteX1215" y="connsiteY1215"/>
                    </a:cxn>
                    <a:cxn ang="0">
                      <a:pos x="connsiteX1216" y="connsiteY1216"/>
                    </a:cxn>
                    <a:cxn ang="0">
                      <a:pos x="connsiteX1217" y="connsiteY1217"/>
                    </a:cxn>
                    <a:cxn ang="0">
                      <a:pos x="connsiteX1218" y="connsiteY1218"/>
                    </a:cxn>
                    <a:cxn ang="0">
                      <a:pos x="connsiteX1219" y="connsiteY1219"/>
                    </a:cxn>
                    <a:cxn ang="0">
                      <a:pos x="connsiteX1220" y="connsiteY1220"/>
                    </a:cxn>
                    <a:cxn ang="0">
                      <a:pos x="connsiteX1221" y="connsiteY1221"/>
                    </a:cxn>
                    <a:cxn ang="0">
                      <a:pos x="connsiteX1222" y="connsiteY1222"/>
                    </a:cxn>
                    <a:cxn ang="0">
                      <a:pos x="connsiteX1223" y="connsiteY1223"/>
                    </a:cxn>
                    <a:cxn ang="0">
                      <a:pos x="connsiteX1224" y="connsiteY1224"/>
                    </a:cxn>
                    <a:cxn ang="0">
                      <a:pos x="connsiteX1225" y="connsiteY1225"/>
                    </a:cxn>
                    <a:cxn ang="0">
                      <a:pos x="connsiteX1226" y="connsiteY1226"/>
                    </a:cxn>
                    <a:cxn ang="0">
                      <a:pos x="connsiteX1227" y="connsiteY1227"/>
                    </a:cxn>
                    <a:cxn ang="0">
                      <a:pos x="connsiteX1228" y="connsiteY1228"/>
                    </a:cxn>
                    <a:cxn ang="0">
                      <a:pos x="connsiteX1229" y="connsiteY1229"/>
                    </a:cxn>
                    <a:cxn ang="0">
                      <a:pos x="connsiteX1230" y="connsiteY1230"/>
                    </a:cxn>
                    <a:cxn ang="0">
                      <a:pos x="connsiteX1231" y="connsiteY1231"/>
                    </a:cxn>
                    <a:cxn ang="0">
                      <a:pos x="connsiteX1232" y="connsiteY1232"/>
                    </a:cxn>
                    <a:cxn ang="0">
                      <a:pos x="connsiteX1233" y="connsiteY1233"/>
                    </a:cxn>
                    <a:cxn ang="0">
                      <a:pos x="connsiteX1234" y="connsiteY1234"/>
                    </a:cxn>
                    <a:cxn ang="0">
                      <a:pos x="connsiteX1235" y="connsiteY1235"/>
                    </a:cxn>
                    <a:cxn ang="0">
                      <a:pos x="connsiteX1236" y="connsiteY1236"/>
                    </a:cxn>
                    <a:cxn ang="0">
                      <a:pos x="connsiteX1237" y="connsiteY1237"/>
                    </a:cxn>
                    <a:cxn ang="0">
                      <a:pos x="connsiteX1238" y="connsiteY1238"/>
                    </a:cxn>
                    <a:cxn ang="0">
                      <a:pos x="connsiteX1239" y="connsiteY1239"/>
                    </a:cxn>
                    <a:cxn ang="0">
                      <a:pos x="connsiteX1240" y="connsiteY1240"/>
                    </a:cxn>
                    <a:cxn ang="0">
                      <a:pos x="connsiteX1241" y="connsiteY1241"/>
                    </a:cxn>
                    <a:cxn ang="0">
                      <a:pos x="connsiteX1242" y="connsiteY1242"/>
                    </a:cxn>
                    <a:cxn ang="0">
                      <a:pos x="connsiteX1243" y="connsiteY1243"/>
                    </a:cxn>
                    <a:cxn ang="0">
                      <a:pos x="connsiteX1244" y="connsiteY1244"/>
                    </a:cxn>
                    <a:cxn ang="0">
                      <a:pos x="connsiteX1245" y="connsiteY1245"/>
                    </a:cxn>
                    <a:cxn ang="0">
                      <a:pos x="connsiteX1246" y="connsiteY1246"/>
                    </a:cxn>
                    <a:cxn ang="0">
                      <a:pos x="connsiteX1247" y="connsiteY1247"/>
                    </a:cxn>
                    <a:cxn ang="0">
                      <a:pos x="connsiteX1248" y="connsiteY1248"/>
                    </a:cxn>
                    <a:cxn ang="0">
                      <a:pos x="connsiteX1249" y="connsiteY1249"/>
                    </a:cxn>
                    <a:cxn ang="0">
                      <a:pos x="connsiteX1250" y="connsiteY1250"/>
                    </a:cxn>
                    <a:cxn ang="0">
                      <a:pos x="connsiteX1251" y="connsiteY1251"/>
                    </a:cxn>
                    <a:cxn ang="0">
                      <a:pos x="connsiteX1252" y="connsiteY1252"/>
                    </a:cxn>
                    <a:cxn ang="0">
                      <a:pos x="connsiteX1253" y="connsiteY1253"/>
                    </a:cxn>
                    <a:cxn ang="0">
                      <a:pos x="connsiteX1254" y="connsiteY1254"/>
                    </a:cxn>
                    <a:cxn ang="0">
                      <a:pos x="connsiteX1255" y="connsiteY1255"/>
                    </a:cxn>
                    <a:cxn ang="0">
                      <a:pos x="connsiteX1256" y="connsiteY1256"/>
                    </a:cxn>
                    <a:cxn ang="0">
                      <a:pos x="connsiteX1257" y="connsiteY1257"/>
                    </a:cxn>
                    <a:cxn ang="0">
                      <a:pos x="connsiteX1258" y="connsiteY1258"/>
                    </a:cxn>
                    <a:cxn ang="0">
                      <a:pos x="connsiteX1259" y="connsiteY1259"/>
                    </a:cxn>
                    <a:cxn ang="0">
                      <a:pos x="connsiteX1260" y="connsiteY1260"/>
                    </a:cxn>
                    <a:cxn ang="0">
                      <a:pos x="connsiteX1261" y="connsiteY1261"/>
                    </a:cxn>
                    <a:cxn ang="0">
                      <a:pos x="connsiteX1262" y="connsiteY1262"/>
                    </a:cxn>
                    <a:cxn ang="0">
                      <a:pos x="connsiteX1263" y="connsiteY1263"/>
                    </a:cxn>
                    <a:cxn ang="0">
                      <a:pos x="connsiteX1264" y="connsiteY1264"/>
                    </a:cxn>
                    <a:cxn ang="0">
                      <a:pos x="connsiteX1265" y="connsiteY1265"/>
                    </a:cxn>
                    <a:cxn ang="0">
                      <a:pos x="connsiteX1266" y="connsiteY1266"/>
                    </a:cxn>
                    <a:cxn ang="0">
                      <a:pos x="connsiteX1267" y="connsiteY1267"/>
                    </a:cxn>
                    <a:cxn ang="0">
                      <a:pos x="connsiteX1268" y="connsiteY1268"/>
                    </a:cxn>
                    <a:cxn ang="0">
                      <a:pos x="connsiteX1269" y="connsiteY1269"/>
                    </a:cxn>
                    <a:cxn ang="0">
                      <a:pos x="connsiteX1270" y="connsiteY1270"/>
                    </a:cxn>
                    <a:cxn ang="0">
                      <a:pos x="connsiteX1271" y="connsiteY1271"/>
                    </a:cxn>
                    <a:cxn ang="0">
                      <a:pos x="connsiteX1272" y="connsiteY1272"/>
                    </a:cxn>
                    <a:cxn ang="0">
                      <a:pos x="connsiteX1273" y="connsiteY1273"/>
                    </a:cxn>
                    <a:cxn ang="0">
                      <a:pos x="connsiteX1274" y="connsiteY1274"/>
                    </a:cxn>
                    <a:cxn ang="0">
                      <a:pos x="connsiteX1275" y="connsiteY1275"/>
                    </a:cxn>
                    <a:cxn ang="0">
                      <a:pos x="connsiteX1276" y="connsiteY1276"/>
                    </a:cxn>
                    <a:cxn ang="0">
                      <a:pos x="connsiteX1277" y="connsiteY1277"/>
                    </a:cxn>
                    <a:cxn ang="0">
                      <a:pos x="connsiteX1278" y="connsiteY1278"/>
                    </a:cxn>
                    <a:cxn ang="0">
                      <a:pos x="connsiteX1279" y="connsiteY1279"/>
                    </a:cxn>
                    <a:cxn ang="0">
                      <a:pos x="connsiteX1280" y="connsiteY1280"/>
                    </a:cxn>
                    <a:cxn ang="0">
                      <a:pos x="connsiteX1281" y="connsiteY1281"/>
                    </a:cxn>
                    <a:cxn ang="0">
                      <a:pos x="connsiteX1282" y="connsiteY1282"/>
                    </a:cxn>
                    <a:cxn ang="0">
                      <a:pos x="connsiteX1283" y="connsiteY1283"/>
                    </a:cxn>
                    <a:cxn ang="0">
                      <a:pos x="connsiteX1284" y="connsiteY1284"/>
                    </a:cxn>
                    <a:cxn ang="0">
                      <a:pos x="connsiteX1285" y="connsiteY1285"/>
                    </a:cxn>
                    <a:cxn ang="0">
                      <a:pos x="connsiteX1286" y="connsiteY1286"/>
                    </a:cxn>
                    <a:cxn ang="0">
                      <a:pos x="connsiteX1287" y="connsiteY1287"/>
                    </a:cxn>
                    <a:cxn ang="0">
                      <a:pos x="connsiteX1288" y="connsiteY1288"/>
                    </a:cxn>
                    <a:cxn ang="0">
                      <a:pos x="connsiteX1289" y="connsiteY1289"/>
                    </a:cxn>
                    <a:cxn ang="0">
                      <a:pos x="connsiteX1290" y="connsiteY1290"/>
                    </a:cxn>
                    <a:cxn ang="0">
                      <a:pos x="connsiteX1291" y="connsiteY1291"/>
                    </a:cxn>
                    <a:cxn ang="0">
                      <a:pos x="connsiteX1292" y="connsiteY1292"/>
                    </a:cxn>
                    <a:cxn ang="0">
                      <a:pos x="connsiteX1293" y="connsiteY1293"/>
                    </a:cxn>
                    <a:cxn ang="0">
                      <a:pos x="connsiteX1294" y="connsiteY1294"/>
                    </a:cxn>
                    <a:cxn ang="0">
                      <a:pos x="connsiteX1295" y="connsiteY1295"/>
                    </a:cxn>
                    <a:cxn ang="0">
                      <a:pos x="connsiteX1296" y="connsiteY1296"/>
                    </a:cxn>
                    <a:cxn ang="0">
                      <a:pos x="connsiteX1297" y="connsiteY1297"/>
                    </a:cxn>
                    <a:cxn ang="0">
                      <a:pos x="connsiteX1298" y="connsiteY1298"/>
                    </a:cxn>
                    <a:cxn ang="0">
                      <a:pos x="connsiteX1299" y="connsiteY1299"/>
                    </a:cxn>
                    <a:cxn ang="0">
                      <a:pos x="connsiteX1300" y="connsiteY1300"/>
                    </a:cxn>
                    <a:cxn ang="0">
                      <a:pos x="connsiteX1301" y="connsiteY1301"/>
                    </a:cxn>
                    <a:cxn ang="0">
                      <a:pos x="connsiteX1302" y="connsiteY1302"/>
                    </a:cxn>
                    <a:cxn ang="0">
                      <a:pos x="connsiteX1303" y="connsiteY1303"/>
                    </a:cxn>
                    <a:cxn ang="0">
                      <a:pos x="connsiteX1304" y="connsiteY1304"/>
                    </a:cxn>
                    <a:cxn ang="0">
                      <a:pos x="connsiteX1305" y="connsiteY1305"/>
                    </a:cxn>
                    <a:cxn ang="0">
                      <a:pos x="connsiteX1306" y="connsiteY1306"/>
                    </a:cxn>
                    <a:cxn ang="0">
                      <a:pos x="connsiteX1307" y="connsiteY1307"/>
                    </a:cxn>
                    <a:cxn ang="0">
                      <a:pos x="connsiteX1308" y="connsiteY1308"/>
                    </a:cxn>
                    <a:cxn ang="0">
                      <a:pos x="connsiteX1309" y="connsiteY1309"/>
                    </a:cxn>
                    <a:cxn ang="0">
                      <a:pos x="connsiteX1310" y="connsiteY1310"/>
                    </a:cxn>
                    <a:cxn ang="0">
                      <a:pos x="connsiteX1311" y="connsiteY1311"/>
                    </a:cxn>
                    <a:cxn ang="0">
                      <a:pos x="connsiteX1312" y="connsiteY1312"/>
                    </a:cxn>
                    <a:cxn ang="0">
                      <a:pos x="connsiteX1313" y="connsiteY1313"/>
                    </a:cxn>
                    <a:cxn ang="0">
                      <a:pos x="connsiteX1314" y="connsiteY1314"/>
                    </a:cxn>
                    <a:cxn ang="0">
                      <a:pos x="connsiteX1315" y="connsiteY1315"/>
                    </a:cxn>
                    <a:cxn ang="0">
                      <a:pos x="connsiteX1316" y="connsiteY1316"/>
                    </a:cxn>
                    <a:cxn ang="0">
                      <a:pos x="connsiteX1317" y="connsiteY1317"/>
                    </a:cxn>
                    <a:cxn ang="0">
                      <a:pos x="connsiteX1318" y="connsiteY1318"/>
                    </a:cxn>
                    <a:cxn ang="0">
                      <a:pos x="connsiteX1319" y="connsiteY1319"/>
                    </a:cxn>
                    <a:cxn ang="0">
                      <a:pos x="connsiteX1320" y="connsiteY1320"/>
                    </a:cxn>
                    <a:cxn ang="0">
                      <a:pos x="connsiteX1321" y="connsiteY1321"/>
                    </a:cxn>
                    <a:cxn ang="0">
                      <a:pos x="connsiteX1322" y="connsiteY1322"/>
                    </a:cxn>
                    <a:cxn ang="0">
                      <a:pos x="connsiteX1323" y="connsiteY1323"/>
                    </a:cxn>
                    <a:cxn ang="0">
                      <a:pos x="connsiteX1324" y="connsiteY1324"/>
                    </a:cxn>
                    <a:cxn ang="0">
                      <a:pos x="connsiteX1325" y="connsiteY1325"/>
                    </a:cxn>
                    <a:cxn ang="0">
                      <a:pos x="connsiteX1326" y="connsiteY1326"/>
                    </a:cxn>
                    <a:cxn ang="0">
                      <a:pos x="connsiteX1327" y="connsiteY1327"/>
                    </a:cxn>
                    <a:cxn ang="0">
                      <a:pos x="connsiteX1328" y="connsiteY1328"/>
                    </a:cxn>
                    <a:cxn ang="0">
                      <a:pos x="connsiteX1329" y="connsiteY1329"/>
                    </a:cxn>
                    <a:cxn ang="0">
                      <a:pos x="connsiteX1330" y="connsiteY1330"/>
                    </a:cxn>
                    <a:cxn ang="0">
                      <a:pos x="connsiteX1331" y="connsiteY1331"/>
                    </a:cxn>
                    <a:cxn ang="0">
                      <a:pos x="connsiteX1332" y="connsiteY1332"/>
                    </a:cxn>
                    <a:cxn ang="0">
                      <a:pos x="connsiteX1333" y="connsiteY1333"/>
                    </a:cxn>
                    <a:cxn ang="0">
                      <a:pos x="connsiteX1334" y="connsiteY1334"/>
                    </a:cxn>
                    <a:cxn ang="0">
                      <a:pos x="connsiteX1335" y="connsiteY1335"/>
                    </a:cxn>
                    <a:cxn ang="0">
                      <a:pos x="connsiteX1336" y="connsiteY1336"/>
                    </a:cxn>
                    <a:cxn ang="0">
                      <a:pos x="connsiteX1337" y="connsiteY1337"/>
                    </a:cxn>
                    <a:cxn ang="0">
                      <a:pos x="connsiteX1338" y="connsiteY1338"/>
                    </a:cxn>
                    <a:cxn ang="0">
                      <a:pos x="connsiteX1339" y="connsiteY1339"/>
                    </a:cxn>
                    <a:cxn ang="0">
                      <a:pos x="connsiteX1340" y="connsiteY1340"/>
                    </a:cxn>
                    <a:cxn ang="0">
                      <a:pos x="connsiteX1341" y="connsiteY1341"/>
                    </a:cxn>
                    <a:cxn ang="0">
                      <a:pos x="connsiteX1342" y="connsiteY1342"/>
                    </a:cxn>
                    <a:cxn ang="0">
                      <a:pos x="connsiteX1343" y="connsiteY1343"/>
                    </a:cxn>
                    <a:cxn ang="0">
                      <a:pos x="connsiteX1344" y="connsiteY1344"/>
                    </a:cxn>
                    <a:cxn ang="0">
                      <a:pos x="connsiteX1345" y="connsiteY1345"/>
                    </a:cxn>
                    <a:cxn ang="0">
                      <a:pos x="connsiteX1346" y="connsiteY1346"/>
                    </a:cxn>
                    <a:cxn ang="0">
                      <a:pos x="connsiteX1347" y="connsiteY1347"/>
                    </a:cxn>
                    <a:cxn ang="0">
                      <a:pos x="connsiteX1348" y="connsiteY1348"/>
                    </a:cxn>
                    <a:cxn ang="0">
                      <a:pos x="connsiteX1349" y="connsiteY1349"/>
                    </a:cxn>
                    <a:cxn ang="0">
                      <a:pos x="connsiteX1350" y="connsiteY1350"/>
                    </a:cxn>
                    <a:cxn ang="0">
                      <a:pos x="connsiteX1351" y="connsiteY1351"/>
                    </a:cxn>
                    <a:cxn ang="0">
                      <a:pos x="connsiteX1352" y="connsiteY1352"/>
                    </a:cxn>
                    <a:cxn ang="0">
                      <a:pos x="connsiteX1353" y="connsiteY1353"/>
                    </a:cxn>
                    <a:cxn ang="0">
                      <a:pos x="connsiteX1354" y="connsiteY1354"/>
                    </a:cxn>
                    <a:cxn ang="0">
                      <a:pos x="connsiteX1355" y="connsiteY1355"/>
                    </a:cxn>
                    <a:cxn ang="0">
                      <a:pos x="connsiteX1356" y="connsiteY1356"/>
                    </a:cxn>
                    <a:cxn ang="0">
                      <a:pos x="connsiteX1357" y="connsiteY1357"/>
                    </a:cxn>
                    <a:cxn ang="0">
                      <a:pos x="connsiteX1358" y="connsiteY1358"/>
                    </a:cxn>
                    <a:cxn ang="0">
                      <a:pos x="connsiteX1359" y="connsiteY1359"/>
                    </a:cxn>
                    <a:cxn ang="0">
                      <a:pos x="connsiteX1360" y="connsiteY1360"/>
                    </a:cxn>
                    <a:cxn ang="0">
                      <a:pos x="connsiteX1361" y="connsiteY1361"/>
                    </a:cxn>
                    <a:cxn ang="0">
                      <a:pos x="connsiteX1362" y="connsiteY1362"/>
                    </a:cxn>
                    <a:cxn ang="0">
                      <a:pos x="connsiteX1363" y="connsiteY1363"/>
                    </a:cxn>
                    <a:cxn ang="0">
                      <a:pos x="connsiteX1364" y="connsiteY1364"/>
                    </a:cxn>
                    <a:cxn ang="0">
                      <a:pos x="connsiteX1365" y="connsiteY1365"/>
                    </a:cxn>
                    <a:cxn ang="0">
                      <a:pos x="connsiteX1366" y="connsiteY1366"/>
                    </a:cxn>
                    <a:cxn ang="0">
                      <a:pos x="connsiteX1367" y="connsiteY1367"/>
                    </a:cxn>
                    <a:cxn ang="0">
                      <a:pos x="connsiteX1368" y="connsiteY1368"/>
                    </a:cxn>
                    <a:cxn ang="0">
                      <a:pos x="connsiteX1369" y="connsiteY1369"/>
                    </a:cxn>
                    <a:cxn ang="0">
                      <a:pos x="connsiteX1370" y="connsiteY1370"/>
                    </a:cxn>
                    <a:cxn ang="0">
                      <a:pos x="connsiteX1371" y="connsiteY1371"/>
                    </a:cxn>
                    <a:cxn ang="0">
                      <a:pos x="connsiteX1372" y="connsiteY1372"/>
                    </a:cxn>
                    <a:cxn ang="0">
                      <a:pos x="connsiteX1373" y="connsiteY1373"/>
                    </a:cxn>
                    <a:cxn ang="0">
                      <a:pos x="connsiteX1374" y="connsiteY1374"/>
                    </a:cxn>
                    <a:cxn ang="0">
                      <a:pos x="connsiteX1375" y="connsiteY1375"/>
                    </a:cxn>
                    <a:cxn ang="0">
                      <a:pos x="connsiteX1376" y="connsiteY1376"/>
                    </a:cxn>
                    <a:cxn ang="0">
                      <a:pos x="connsiteX1377" y="connsiteY1377"/>
                    </a:cxn>
                    <a:cxn ang="0">
                      <a:pos x="connsiteX1378" y="connsiteY1378"/>
                    </a:cxn>
                    <a:cxn ang="0">
                      <a:pos x="connsiteX1379" y="connsiteY1379"/>
                    </a:cxn>
                    <a:cxn ang="0">
                      <a:pos x="connsiteX1380" y="connsiteY1380"/>
                    </a:cxn>
                    <a:cxn ang="0">
                      <a:pos x="connsiteX1381" y="connsiteY1381"/>
                    </a:cxn>
                    <a:cxn ang="0">
                      <a:pos x="connsiteX1382" y="connsiteY1382"/>
                    </a:cxn>
                    <a:cxn ang="0">
                      <a:pos x="connsiteX1383" y="connsiteY1383"/>
                    </a:cxn>
                    <a:cxn ang="0">
                      <a:pos x="connsiteX1384" y="connsiteY1384"/>
                    </a:cxn>
                    <a:cxn ang="0">
                      <a:pos x="connsiteX1385" y="connsiteY1385"/>
                    </a:cxn>
                    <a:cxn ang="0">
                      <a:pos x="connsiteX1386" y="connsiteY1386"/>
                    </a:cxn>
                    <a:cxn ang="0">
                      <a:pos x="connsiteX1387" y="connsiteY1387"/>
                    </a:cxn>
                    <a:cxn ang="0">
                      <a:pos x="connsiteX1388" y="connsiteY1388"/>
                    </a:cxn>
                    <a:cxn ang="0">
                      <a:pos x="connsiteX1389" y="connsiteY1389"/>
                    </a:cxn>
                    <a:cxn ang="0">
                      <a:pos x="connsiteX1390" y="connsiteY1390"/>
                    </a:cxn>
                    <a:cxn ang="0">
                      <a:pos x="connsiteX1391" y="connsiteY1391"/>
                    </a:cxn>
                    <a:cxn ang="0">
                      <a:pos x="connsiteX1392" y="connsiteY1392"/>
                    </a:cxn>
                    <a:cxn ang="0">
                      <a:pos x="connsiteX1393" y="connsiteY1393"/>
                    </a:cxn>
                    <a:cxn ang="0">
                      <a:pos x="connsiteX1394" y="connsiteY1394"/>
                    </a:cxn>
                    <a:cxn ang="0">
                      <a:pos x="connsiteX1395" y="connsiteY1395"/>
                    </a:cxn>
                    <a:cxn ang="0">
                      <a:pos x="connsiteX1396" y="connsiteY1396"/>
                    </a:cxn>
                    <a:cxn ang="0">
                      <a:pos x="connsiteX1397" y="connsiteY1397"/>
                    </a:cxn>
                    <a:cxn ang="0">
                      <a:pos x="connsiteX1398" y="connsiteY1398"/>
                    </a:cxn>
                    <a:cxn ang="0">
                      <a:pos x="connsiteX1399" y="connsiteY1399"/>
                    </a:cxn>
                    <a:cxn ang="0">
                      <a:pos x="connsiteX1400" y="connsiteY1400"/>
                    </a:cxn>
                    <a:cxn ang="0">
                      <a:pos x="connsiteX1401" y="connsiteY1401"/>
                    </a:cxn>
                    <a:cxn ang="0">
                      <a:pos x="connsiteX1402" y="connsiteY1402"/>
                    </a:cxn>
                    <a:cxn ang="0">
                      <a:pos x="connsiteX1403" y="connsiteY1403"/>
                    </a:cxn>
                    <a:cxn ang="0">
                      <a:pos x="connsiteX1404" y="connsiteY1404"/>
                    </a:cxn>
                    <a:cxn ang="0">
                      <a:pos x="connsiteX1405" y="connsiteY1405"/>
                    </a:cxn>
                    <a:cxn ang="0">
                      <a:pos x="connsiteX1406" y="connsiteY1406"/>
                    </a:cxn>
                    <a:cxn ang="0">
                      <a:pos x="connsiteX1407" y="connsiteY1407"/>
                    </a:cxn>
                    <a:cxn ang="0">
                      <a:pos x="connsiteX1408" y="connsiteY1408"/>
                    </a:cxn>
                    <a:cxn ang="0">
                      <a:pos x="connsiteX1409" y="connsiteY1409"/>
                    </a:cxn>
                    <a:cxn ang="0">
                      <a:pos x="connsiteX1410" y="connsiteY1410"/>
                    </a:cxn>
                    <a:cxn ang="0">
                      <a:pos x="connsiteX1411" y="connsiteY1411"/>
                    </a:cxn>
                    <a:cxn ang="0">
                      <a:pos x="connsiteX1412" y="connsiteY1412"/>
                    </a:cxn>
                    <a:cxn ang="0">
                      <a:pos x="connsiteX1413" y="connsiteY1413"/>
                    </a:cxn>
                    <a:cxn ang="0">
                      <a:pos x="connsiteX1414" y="connsiteY1414"/>
                    </a:cxn>
                    <a:cxn ang="0">
                      <a:pos x="connsiteX1415" y="connsiteY1415"/>
                    </a:cxn>
                    <a:cxn ang="0">
                      <a:pos x="connsiteX1416" y="connsiteY1416"/>
                    </a:cxn>
                    <a:cxn ang="0">
                      <a:pos x="connsiteX1417" y="connsiteY1417"/>
                    </a:cxn>
                    <a:cxn ang="0">
                      <a:pos x="connsiteX1418" y="connsiteY1418"/>
                    </a:cxn>
                    <a:cxn ang="0">
                      <a:pos x="connsiteX1419" y="connsiteY1419"/>
                    </a:cxn>
                    <a:cxn ang="0">
                      <a:pos x="connsiteX1420" y="connsiteY1420"/>
                    </a:cxn>
                    <a:cxn ang="0">
                      <a:pos x="connsiteX1421" y="connsiteY1421"/>
                    </a:cxn>
                    <a:cxn ang="0">
                      <a:pos x="connsiteX1422" y="connsiteY1422"/>
                    </a:cxn>
                    <a:cxn ang="0">
                      <a:pos x="connsiteX1423" y="connsiteY1423"/>
                    </a:cxn>
                    <a:cxn ang="0">
                      <a:pos x="connsiteX1424" y="connsiteY1424"/>
                    </a:cxn>
                    <a:cxn ang="0">
                      <a:pos x="connsiteX1425" y="connsiteY1425"/>
                    </a:cxn>
                    <a:cxn ang="0">
                      <a:pos x="connsiteX1426" y="connsiteY1426"/>
                    </a:cxn>
                    <a:cxn ang="0">
                      <a:pos x="connsiteX1427" y="connsiteY1427"/>
                    </a:cxn>
                    <a:cxn ang="0">
                      <a:pos x="connsiteX1428" y="connsiteY1428"/>
                    </a:cxn>
                    <a:cxn ang="0">
                      <a:pos x="connsiteX1429" y="connsiteY1429"/>
                    </a:cxn>
                    <a:cxn ang="0">
                      <a:pos x="connsiteX1430" y="connsiteY1430"/>
                    </a:cxn>
                    <a:cxn ang="0">
                      <a:pos x="connsiteX1431" y="connsiteY1431"/>
                    </a:cxn>
                    <a:cxn ang="0">
                      <a:pos x="connsiteX1432" y="connsiteY1432"/>
                    </a:cxn>
                    <a:cxn ang="0">
                      <a:pos x="connsiteX1433" y="connsiteY1433"/>
                    </a:cxn>
                    <a:cxn ang="0">
                      <a:pos x="connsiteX1434" y="connsiteY1434"/>
                    </a:cxn>
                    <a:cxn ang="0">
                      <a:pos x="connsiteX1435" y="connsiteY1435"/>
                    </a:cxn>
                    <a:cxn ang="0">
                      <a:pos x="connsiteX1436" y="connsiteY1436"/>
                    </a:cxn>
                    <a:cxn ang="0">
                      <a:pos x="connsiteX1437" y="connsiteY1437"/>
                    </a:cxn>
                    <a:cxn ang="0">
                      <a:pos x="connsiteX1438" y="connsiteY1438"/>
                    </a:cxn>
                    <a:cxn ang="0">
                      <a:pos x="connsiteX1439" y="connsiteY1439"/>
                    </a:cxn>
                    <a:cxn ang="0">
                      <a:pos x="connsiteX1440" y="connsiteY1440"/>
                    </a:cxn>
                    <a:cxn ang="0">
                      <a:pos x="connsiteX1441" y="connsiteY1441"/>
                    </a:cxn>
                    <a:cxn ang="0">
                      <a:pos x="connsiteX1442" y="connsiteY1442"/>
                    </a:cxn>
                    <a:cxn ang="0">
                      <a:pos x="connsiteX1443" y="connsiteY1443"/>
                    </a:cxn>
                    <a:cxn ang="0">
                      <a:pos x="connsiteX1444" y="connsiteY1444"/>
                    </a:cxn>
                    <a:cxn ang="0">
                      <a:pos x="connsiteX1445" y="connsiteY1445"/>
                    </a:cxn>
                    <a:cxn ang="0">
                      <a:pos x="connsiteX1446" y="connsiteY1446"/>
                    </a:cxn>
                    <a:cxn ang="0">
                      <a:pos x="connsiteX1447" y="connsiteY1447"/>
                    </a:cxn>
                    <a:cxn ang="0">
                      <a:pos x="connsiteX1448" y="connsiteY1448"/>
                    </a:cxn>
                    <a:cxn ang="0">
                      <a:pos x="connsiteX1449" y="connsiteY1449"/>
                    </a:cxn>
                    <a:cxn ang="0">
                      <a:pos x="connsiteX1450" y="connsiteY1450"/>
                    </a:cxn>
                    <a:cxn ang="0">
                      <a:pos x="connsiteX1451" y="connsiteY1451"/>
                    </a:cxn>
                    <a:cxn ang="0">
                      <a:pos x="connsiteX1452" y="connsiteY1452"/>
                    </a:cxn>
                    <a:cxn ang="0">
                      <a:pos x="connsiteX1453" y="connsiteY1453"/>
                    </a:cxn>
                    <a:cxn ang="0">
                      <a:pos x="connsiteX1454" y="connsiteY1454"/>
                    </a:cxn>
                    <a:cxn ang="0">
                      <a:pos x="connsiteX1455" y="connsiteY1455"/>
                    </a:cxn>
                    <a:cxn ang="0">
                      <a:pos x="connsiteX1456" y="connsiteY1456"/>
                    </a:cxn>
                    <a:cxn ang="0">
                      <a:pos x="connsiteX1457" y="connsiteY1457"/>
                    </a:cxn>
                    <a:cxn ang="0">
                      <a:pos x="connsiteX1458" y="connsiteY1458"/>
                    </a:cxn>
                    <a:cxn ang="0">
                      <a:pos x="connsiteX1459" y="connsiteY1459"/>
                    </a:cxn>
                    <a:cxn ang="0">
                      <a:pos x="connsiteX1460" y="connsiteY1460"/>
                    </a:cxn>
                    <a:cxn ang="0">
                      <a:pos x="connsiteX1461" y="connsiteY1461"/>
                    </a:cxn>
                    <a:cxn ang="0">
                      <a:pos x="connsiteX1462" y="connsiteY1462"/>
                    </a:cxn>
                    <a:cxn ang="0">
                      <a:pos x="connsiteX1463" y="connsiteY1463"/>
                    </a:cxn>
                    <a:cxn ang="0">
                      <a:pos x="connsiteX1464" y="connsiteY1464"/>
                    </a:cxn>
                    <a:cxn ang="0">
                      <a:pos x="connsiteX1465" y="connsiteY1465"/>
                    </a:cxn>
                    <a:cxn ang="0">
                      <a:pos x="connsiteX1466" y="connsiteY1466"/>
                    </a:cxn>
                    <a:cxn ang="0">
                      <a:pos x="connsiteX1467" y="connsiteY1467"/>
                    </a:cxn>
                    <a:cxn ang="0">
                      <a:pos x="connsiteX1468" y="connsiteY1468"/>
                    </a:cxn>
                    <a:cxn ang="0">
                      <a:pos x="connsiteX1469" y="connsiteY1469"/>
                    </a:cxn>
                    <a:cxn ang="0">
                      <a:pos x="connsiteX1470" y="connsiteY1470"/>
                    </a:cxn>
                    <a:cxn ang="0">
                      <a:pos x="connsiteX1471" y="connsiteY1471"/>
                    </a:cxn>
                    <a:cxn ang="0">
                      <a:pos x="connsiteX1472" y="connsiteY1472"/>
                    </a:cxn>
                    <a:cxn ang="0">
                      <a:pos x="connsiteX1473" y="connsiteY1473"/>
                    </a:cxn>
                    <a:cxn ang="0">
                      <a:pos x="connsiteX1474" y="connsiteY1474"/>
                    </a:cxn>
                    <a:cxn ang="0">
                      <a:pos x="connsiteX1475" y="connsiteY1475"/>
                    </a:cxn>
                    <a:cxn ang="0">
                      <a:pos x="connsiteX1476" y="connsiteY1476"/>
                    </a:cxn>
                    <a:cxn ang="0">
                      <a:pos x="connsiteX1477" y="connsiteY1477"/>
                    </a:cxn>
                    <a:cxn ang="0">
                      <a:pos x="connsiteX1478" y="connsiteY1478"/>
                    </a:cxn>
                    <a:cxn ang="0">
                      <a:pos x="connsiteX1479" y="connsiteY1479"/>
                    </a:cxn>
                    <a:cxn ang="0">
                      <a:pos x="connsiteX1480" y="connsiteY1480"/>
                    </a:cxn>
                    <a:cxn ang="0">
                      <a:pos x="connsiteX1481" y="connsiteY1481"/>
                    </a:cxn>
                    <a:cxn ang="0">
                      <a:pos x="connsiteX1482" y="connsiteY1482"/>
                    </a:cxn>
                    <a:cxn ang="0">
                      <a:pos x="connsiteX1483" y="connsiteY1483"/>
                    </a:cxn>
                    <a:cxn ang="0">
                      <a:pos x="connsiteX1484" y="connsiteY1484"/>
                    </a:cxn>
                    <a:cxn ang="0">
                      <a:pos x="connsiteX1485" y="connsiteY1485"/>
                    </a:cxn>
                    <a:cxn ang="0">
                      <a:pos x="connsiteX1486" y="connsiteY1486"/>
                    </a:cxn>
                    <a:cxn ang="0">
                      <a:pos x="connsiteX1487" y="connsiteY1487"/>
                    </a:cxn>
                    <a:cxn ang="0">
                      <a:pos x="connsiteX1488" y="connsiteY1488"/>
                    </a:cxn>
                    <a:cxn ang="0">
                      <a:pos x="connsiteX1489" y="connsiteY1489"/>
                    </a:cxn>
                    <a:cxn ang="0">
                      <a:pos x="connsiteX1490" y="connsiteY1490"/>
                    </a:cxn>
                    <a:cxn ang="0">
                      <a:pos x="connsiteX1491" y="connsiteY1491"/>
                    </a:cxn>
                    <a:cxn ang="0">
                      <a:pos x="connsiteX1492" y="connsiteY1492"/>
                    </a:cxn>
                    <a:cxn ang="0">
                      <a:pos x="connsiteX1493" y="connsiteY1493"/>
                    </a:cxn>
                    <a:cxn ang="0">
                      <a:pos x="connsiteX1494" y="connsiteY1494"/>
                    </a:cxn>
                    <a:cxn ang="0">
                      <a:pos x="connsiteX1495" y="connsiteY1495"/>
                    </a:cxn>
                    <a:cxn ang="0">
                      <a:pos x="connsiteX1496" y="connsiteY1496"/>
                    </a:cxn>
                    <a:cxn ang="0">
                      <a:pos x="connsiteX1497" y="connsiteY1497"/>
                    </a:cxn>
                    <a:cxn ang="0">
                      <a:pos x="connsiteX1498" y="connsiteY1498"/>
                    </a:cxn>
                    <a:cxn ang="0">
                      <a:pos x="connsiteX1499" y="connsiteY1499"/>
                    </a:cxn>
                    <a:cxn ang="0">
                      <a:pos x="connsiteX1500" y="connsiteY1500"/>
                    </a:cxn>
                    <a:cxn ang="0">
                      <a:pos x="connsiteX1501" y="connsiteY1501"/>
                    </a:cxn>
                    <a:cxn ang="0">
                      <a:pos x="connsiteX1502" y="connsiteY1502"/>
                    </a:cxn>
                    <a:cxn ang="0">
                      <a:pos x="connsiteX1503" y="connsiteY1503"/>
                    </a:cxn>
                    <a:cxn ang="0">
                      <a:pos x="connsiteX1504" y="connsiteY1504"/>
                    </a:cxn>
                    <a:cxn ang="0">
                      <a:pos x="connsiteX1505" y="connsiteY1505"/>
                    </a:cxn>
                    <a:cxn ang="0">
                      <a:pos x="connsiteX1506" y="connsiteY1506"/>
                    </a:cxn>
                    <a:cxn ang="0">
                      <a:pos x="connsiteX1507" y="connsiteY1507"/>
                    </a:cxn>
                    <a:cxn ang="0">
                      <a:pos x="connsiteX1508" y="connsiteY1508"/>
                    </a:cxn>
                    <a:cxn ang="0">
                      <a:pos x="connsiteX1509" y="connsiteY1509"/>
                    </a:cxn>
                    <a:cxn ang="0">
                      <a:pos x="connsiteX1510" y="connsiteY1510"/>
                    </a:cxn>
                    <a:cxn ang="0">
                      <a:pos x="connsiteX1511" y="connsiteY1511"/>
                    </a:cxn>
                    <a:cxn ang="0">
                      <a:pos x="connsiteX1512" y="connsiteY1512"/>
                    </a:cxn>
                    <a:cxn ang="0">
                      <a:pos x="connsiteX1513" y="connsiteY1513"/>
                    </a:cxn>
                    <a:cxn ang="0">
                      <a:pos x="connsiteX1514" y="connsiteY1514"/>
                    </a:cxn>
                    <a:cxn ang="0">
                      <a:pos x="connsiteX1515" y="connsiteY1515"/>
                    </a:cxn>
                    <a:cxn ang="0">
                      <a:pos x="connsiteX1516" y="connsiteY1516"/>
                    </a:cxn>
                    <a:cxn ang="0">
                      <a:pos x="connsiteX1517" y="connsiteY1517"/>
                    </a:cxn>
                    <a:cxn ang="0">
                      <a:pos x="connsiteX1518" y="connsiteY1518"/>
                    </a:cxn>
                    <a:cxn ang="0">
                      <a:pos x="connsiteX1519" y="connsiteY1519"/>
                    </a:cxn>
                    <a:cxn ang="0">
                      <a:pos x="connsiteX1520" y="connsiteY1520"/>
                    </a:cxn>
                    <a:cxn ang="0">
                      <a:pos x="connsiteX1521" y="connsiteY1521"/>
                    </a:cxn>
                    <a:cxn ang="0">
                      <a:pos x="connsiteX1522" y="connsiteY1522"/>
                    </a:cxn>
                    <a:cxn ang="0">
                      <a:pos x="connsiteX1523" y="connsiteY1523"/>
                    </a:cxn>
                    <a:cxn ang="0">
                      <a:pos x="connsiteX1524" y="connsiteY1524"/>
                    </a:cxn>
                    <a:cxn ang="0">
                      <a:pos x="connsiteX1525" y="connsiteY1525"/>
                    </a:cxn>
                    <a:cxn ang="0">
                      <a:pos x="connsiteX1526" y="connsiteY1526"/>
                    </a:cxn>
                    <a:cxn ang="0">
                      <a:pos x="connsiteX1527" y="connsiteY1527"/>
                    </a:cxn>
                    <a:cxn ang="0">
                      <a:pos x="connsiteX1528" y="connsiteY1528"/>
                    </a:cxn>
                    <a:cxn ang="0">
                      <a:pos x="connsiteX1529" y="connsiteY1529"/>
                    </a:cxn>
                    <a:cxn ang="0">
                      <a:pos x="connsiteX1530" y="connsiteY1530"/>
                    </a:cxn>
                    <a:cxn ang="0">
                      <a:pos x="connsiteX1531" y="connsiteY1531"/>
                    </a:cxn>
                    <a:cxn ang="0">
                      <a:pos x="connsiteX1532" y="connsiteY1532"/>
                    </a:cxn>
                    <a:cxn ang="0">
                      <a:pos x="connsiteX1533" y="connsiteY1533"/>
                    </a:cxn>
                    <a:cxn ang="0">
                      <a:pos x="connsiteX1534" y="connsiteY1534"/>
                    </a:cxn>
                    <a:cxn ang="0">
                      <a:pos x="connsiteX1535" y="connsiteY1535"/>
                    </a:cxn>
                    <a:cxn ang="0">
                      <a:pos x="connsiteX1536" y="connsiteY1536"/>
                    </a:cxn>
                    <a:cxn ang="0">
                      <a:pos x="connsiteX1537" y="connsiteY1537"/>
                    </a:cxn>
                    <a:cxn ang="0">
                      <a:pos x="connsiteX1538" y="connsiteY1538"/>
                    </a:cxn>
                    <a:cxn ang="0">
                      <a:pos x="connsiteX1539" y="connsiteY1539"/>
                    </a:cxn>
                    <a:cxn ang="0">
                      <a:pos x="connsiteX1540" y="connsiteY1540"/>
                    </a:cxn>
                    <a:cxn ang="0">
                      <a:pos x="connsiteX1541" y="connsiteY1541"/>
                    </a:cxn>
                    <a:cxn ang="0">
                      <a:pos x="connsiteX1542" y="connsiteY1542"/>
                    </a:cxn>
                    <a:cxn ang="0">
                      <a:pos x="connsiteX1543" y="connsiteY1543"/>
                    </a:cxn>
                    <a:cxn ang="0">
                      <a:pos x="connsiteX1544" y="connsiteY1544"/>
                    </a:cxn>
                    <a:cxn ang="0">
                      <a:pos x="connsiteX1545" y="connsiteY1545"/>
                    </a:cxn>
                    <a:cxn ang="0">
                      <a:pos x="connsiteX1546" y="connsiteY1546"/>
                    </a:cxn>
                    <a:cxn ang="0">
                      <a:pos x="connsiteX1547" y="connsiteY1547"/>
                    </a:cxn>
                    <a:cxn ang="0">
                      <a:pos x="connsiteX1548" y="connsiteY1548"/>
                    </a:cxn>
                    <a:cxn ang="0">
                      <a:pos x="connsiteX1549" y="connsiteY1549"/>
                    </a:cxn>
                    <a:cxn ang="0">
                      <a:pos x="connsiteX1550" y="connsiteY1550"/>
                    </a:cxn>
                    <a:cxn ang="0">
                      <a:pos x="connsiteX1551" y="connsiteY1551"/>
                    </a:cxn>
                    <a:cxn ang="0">
                      <a:pos x="connsiteX1552" y="connsiteY1552"/>
                    </a:cxn>
                    <a:cxn ang="0">
                      <a:pos x="connsiteX1553" y="connsiteY1553"/>
                    </a:cxn>
                    <a:cxn ang="0">
                      <a:pos x="connsiteX1554" y="connsiteY1554"/>
                    </a:cxn>
                    <a:cxn ang="0">
                      <a:pos x="connsiteX1555" y="connsiteY1555"/>
                    </a:cxn>
                    <a:cxn ang="0">
                      <a:pos x="connsiteX1556" y="connsiteY1556"/>
                    </a:cxn>
                    <a:cxn ang="0">
                      <a:pos x="connsiteX1557" y="connsiteY1557"/>
                    </a:cxn>
                    <a:cxn ang="0">
                      <a:pos x="connsiteX1558" y="connsiteY1558"/>
                    </a:cxn>
                    <a:cxn ang="0">
                      <a:pos x="connsiteX1559" y="connsiteY1559"/>
                    </a:cxn>
                    <a:cxn ang="0">
                      <a:pos x="connsiteX1560" y="connsiteY1560"/>
                    </a:cxn>
                    <a:cxn ang="0">
                      <a:pos x="connsiteX1561" y="connsiteY1561"/>
                    </a:cxn>
                    <a:cxn ang="0">
                      <a:pos x="connsiteX1562" y="connsiteY1562"/>
                    </a:cxn>
                    <a:cxn ang="0">
                      <a:pos x="connsiteX1563" y="connsiteY1563"/>
                    </a:cxn>
                    <a:cxn ang="0">
                      <a:pos x="connsiteX1564" y="connsiteY1564"/>
                    </a:cxn>
                    <a:cxn ang="0">
                      <a:pos x="connsiteX1565" y="connsiteY1565"/>
                    </a:cxn>
                    <a:cxn ang="0">
                      <a:pos x="connsiteX1566" y="connsiteY1566"/>
                    </a:cxn>
                    <a:cxn ang="0">
                      <a:pos x="connsiteX1567" y="connsiteY1567"/>
                    </a:cxn>
                    <a:cxn ang="0">
                      <a:pos x="connsiteX1568" y="connsiteY1568"/>
                    </a:cxn>
                    <a:cxn ang="0">
                      <a:pos x="connsiteX1569" y="connsiteY1569"/>
                    </a:cxn>
                    <a:cxn ang="0">
                      <a:pos x="connsiteX1570" y="connsiteY1570"/>
                    </a:cxn>
                    <a:cxn ang="0">
                      <a:pos x="connsiteX1571" y="connsiteY1571"/>
                    </a:cxn>
                    <a:cxn ang="0">
                      <a:pos x="connsiteX1572" y="connsiteY1572"/>
                    </a:cxn>
                    <a:cxn ang="0">
                      <a:pos x="connsiteX1573" y="connsiteY1573"/>
                    </a:cxn>
                    <a:cxn ang="0">
                      <a:pos x="connsiteX1574" y="connsiteY1574"/>
                    </a:cxn>
                    <a:cxn ang="0">
                      <a:pos x="connsiteX1575" y="connsiteY1575"/>
                    </a:cxn>
                    <a:cxn ang="0">
                      <a:pos x="connsiteX1576" y="connsiteY1576"/>
                    </a:cxn>
                    <a:cxn ang="0">
                      <a:pos x="connsiteX1577" y="connsiteY1577"/>
                    </a:cxn>
                    <a:cxn ang="0">
                      <a:pos x="connsiteX1578" y="connsiteY1578"/>
                    </a:cxn>
                    <a:cxn ang="0">
                      <a:pos x="connsiteX1579" y="connsiteY1579"/>
                    </a:cxn>
                    <a:cxn ang="0">
                      <a:pos x="connsiteX1580" y="connsiteY1580"/>
                    </a:cxn>
                    <a:cxn ang="0">
                      <a:pos x="connsiteX1581" y="connsiteY1581"/>
                    </a:cxn>
                    <a:cxn ang="0">
                      <a:pos x="connsiteX1582" y="connsiteY1582"/>
                    </a:cxn>
                    <a:cxn ang="0">
                      <a:pos x="connsiteX1583" y="connsiteY1583"/>
                    </a:cxn>
                    <a:cxn ang="0">
                      <a:pos x="connsiteX1584" y="connsiteY1584"/>
                    </a:cxn>
                    <a:cxn ang="0">
                      <a:pos x="connsiteX1585" y="connsiteY1585"/>
                    </a:cxn>
                    <a:cxn ang="0">
                      <a:pos x="connsiteX1586" y="connsiteY1586"/>
                    </a:cxn>
                    <a:cxn ang="0">
                      <a:pos x="connsiteX1587" y="connsiteY1587"/>
                    </a:cxn>
                    <a:cxn ang="0">
                      <a:pos x="connsiteX1588" y="connsiteY1588"/>
                    </a:cxn>
                    <a:cxn ang="0">
                      <a:pos x="connsiteX1589" y="connsiteY1589"/>
                    </a:cxn>
                    <a:cxn ang="0">
                      <a:pos x="connsiteX1590" y="connsiteY1590"/>
                    </a:cxn>
                    <a:cxn ang="0">
                      <a:pos x="connsiteX1591" y="connsiteY1591"/>
                    </a:cxn>
                    <a:cxn ang="0">
                      <a:pos x="connsiteX1592" y="connsiteY1592"/>
                    </a:cxn>
                    <a:cxn ang="0">
                      <a:pos x="connsiteX1593" y="connsiteY1593"/>
                    </a:cxn>
                    <a:cxn ang="0">
                      <a:pos x="connsiteX1594" y="connsiteY1594"/>
                    </a:cxn>
                    <a:cxn ang="0">
                      <a:pos x="connsiteX1595" y="connsiteY1595"/>
                    </a:cxn>
                    <a:cxn ang="0">
                      <a:pos x="connsiteX1596" y="connsiteY1596"/>
                    </a:cxn>
                    <a:cxn ang="0">
                      <a:pos x="connsiteX1597" y="connsiteY1597"/>
                    </a:cxn>
                    <a:cxn ang="0">
                      <a:pos x="connsiteX1598" y="connsiteY1598"/>
                    </a:cxn>
                    <a:cxn ang="0">
                      <a:pos x="connsiteX1599" y="connsiteY1599"/>
                    </a:cxn>
                    <a:cxn ang="0">
                      <a:pos x="connsiteX1600" y="connsiteY1600"/>
                    </a:cxn>
                    <a:cxn ang="0">
                      <a:pos x="connsiteX1601" y="connsiteY1601"/>
                    </a:cxn>
                    <a:cxn ang="0">
                      <a:pos x="connsiteX1602" y="connsiteY1602"/>
                    </a:cxn>
                    <a:cxn ang="0">
                      <a:pos x="connsiteX1603" y="connsiteY1603"/>
                    </a:cxn>
                    <a:cxn ang="0">
                      <a:pos x="connsiteX1604" y="connsiteY1604"/>
                    </a:cxn>
                    <a:cxn ang="0">
                      <a:pos x="connsiteX1605" y="connsiteY1605"/>
                    </a:cxn>
                    <a:cxn ang="0">
                      <a:pos x="connsiteX1606" y="connsiteY1606"/>
                    </a:cxn>
                    <a:cxn ang="0">
                      <a:pos x="connsiteX1607" y="connsiteY1607"/>
                    </a:cxn>
                    <a:cxn ang="0">
                      <a:pos x="connsiteX1608" y="connsiteY1608"/>
                    </a:cxn>
                    <a:cxn ang="0">
                      <a:pos x="connsiteX1609" y="connsiteY1609"/>
                    </a:cxn>
                    <a:cxn ang="0">
                      <a:pos x="connsiteX1610" y="connsiteY1610"/>
                    </a:cxn>
                    <a:cxn ang="0">
                      <a:pos x="connsiteX1611" y="connsiteY1611"/>
                    </a:cxn>
                    <a:cxn ang="0">
                      <a:pos x="connsiteX1612" y="connsiteY1612"/>
                    </a:cxn>
                    <a:cxn ang="0">
                      <a:pos x="connsiteX1613" y="connsiteY1613"/>
                    </a:cxn>
                    <a:cxn ang="0">
                      <a:pos x="connsiteX1614" y="connsiteY1614"/>
                    </a:cxn>
                    <a:cxn ang="0">
                      <a:pos x="connsiteX1615" y="connsiteY1615"/>
                    </a:cxn>
                    <a:cxn ang="0">
                      <a:pos x="connsiteX1616" y="connsiteY1616"/>
                    </a:cxn>
                    <a:cxn ang="0">
                      <a:pos x="connsiteX1617" y="connsiteY1617"/>
                    </a:cxn>
                    <a:cxn ang="0">
                      <a:pos x="connsiteX1618" y="connsiteY1618"/>
                    </a:cxn>
                    <a:cxn ang="0">
                      <a:pos x="connsiteX1619" y="connsiteY1619"/>
                    </a:cxn>
                    <a:cxn ang="0">
                      <a:pos x="connsiteX1620" y="connsiteY1620"/>
                    </a:cxn>
                    <a:cxn ang="0">
                      <a:pos x="connsiteX1621" y="connsiteY1621"/>
                    </a:cxn>
                    <a:cxn ang="0">
                      <a:pos x="connsiteX1622" y="connsiteY1622"/>
                    </a:cxn>
                    <a:cxn ang="0">
                      <a:pos x="connsiteX1623" y="connsiteY1623"/>
                    </a:cxn>
                    <a:cxn ang="0">
                      <a:pos x="connsiteX1624" y="connsiteY1624"/>
                    </a:cxn>
                    <a:cxn ang="0">
                      <a:pos x="connsiteX1625" y="connsiteY1625"/>
                    </a:cxn>
                    <a:cxn ang="0">
                      <a:pos x="connsiteX1626" y="connsiteY1626"/>
                    </a:cxn>
                    <a:cxn ang="0">
                      <a:pos x="connsiteX1627" y="connsiteY1627"/>
                    </a:cxn>
                    <a:cxn ang="0">
                      <a:pos x="connsiteX1628" y="connsiteY1628"/>
                    </a:cxn>
                    <a:cxn ang="0">
                      <a:pos x="connsiteX1629" y="connsiteY1629"/>
                    </a:cxn>
                    <a:cxn ang="0">
                      <a:pos x="connsiteX1630" y="connsiteY1630"/>
                    </a:cxn>
                    <a:cxn ang="0">
                      <a:pos x="connsiteX1631" y="connsiteY1631"/>
                    </a:cxn>
                    <a:cxn ang="0">
                      <a:pos x="connsiteX1632" y="connsiteY1632"/>
                    </a:cxn>
                    <a:cxn ang="0">
                      <a:pos x="connsiteX1633" y="connsiteY1633"/>
                    </a:cxn>
                    <a:cxn ang="0">
                      <a:pos x="connsiteX1634" y="connsiteY1634"/>
                    </a:cxn>
                    <a:cxn ang="0">
                      <a:pos x="connsiteX1635" y="connsiteY1635"/>
                    </a:cxn>
                    <a:cxn ang="0">
                      <a:pos x="connsiteX1636" y="connsiteY1636"/>
                    </a:cxn>
                    <a:cxn ang="0">
                      <a:pos x="connsiteX1637" y="connsiteY1637"/>
                    </a:cxn>
                    <a:cxn ang="0">
                      <a:pos x="connsiteX1638" y="connsiteY1638"/>
                    </a:cxn>
                    <a:cxn ang="0">
                      <a:pos x="connsiteX1639" y="connsiteY1639"/>
                    </a:cxn>
                    <a:cxn ang="0">
                      <a:pos x="connsiteX1640" y="connsiteY1640"/>
                    </a:cxn>
                    <a:cxn ang="0">
                      <a:pos x="connsiteX1641" y="connsiteY1641"/>
                    </a:cxn>
                    <a:cxn ang="0">
                      <a:pos x="connsiteX1642" y="connsiteY1642"/>
                    </a:cxn>
                    <a:cxn ang="0">
                      <a:pos x="connsiteX1643" y="connsiteY1643"/>
                    </a:cxn>
                    <a:cxn ang="0">
                      <a:pos x="connsiteX1644" y="connsiteY1644"/>
                    </a:cxn>
                    <a:cxn ang="0">
                      <a:pos x="connsiteX1645" y="connsiteY1645"/>
                    </a:cxn>
                    <a:cxn ang="0">
                      <a:pos x="connsiteX1646" y="connsiteY1646"/>
                    </a:cxn>
                    <a:cxn ang="0">
                      <a:pos x="connsiteX1647" y="connsiteY1647"/>
                    </a:cxn>
                    <a:cxn ang="0">
                      <a:pos x="connsiteX1648" y="connsiteY1648"/>
                    </a:cxn>
                    <a:cxn ang="0">
                      <a:pos x="connsiteX1649" y="connsiteY1649"/>
                    </a:cxn>
                    <a:cxn ang="0">
                      <a:pos x="connsiteX1650" y="connsiteY1650"/>
                    </a:cxn>
                    <a:cxn ang="0">
                      <a:pos x="connsiteX1651" y="connsiteY1651"/>
                    </a:cxn>
                    <a:cxn ang="0">
                      <a:pos x="connsiteX1652" y="connsiteY1652"/>
                    </a:cxn>
                    <a:cxn ang="0">
                      <a:pos x="connsiteX1653" y="connsiteY1653"/>
                    </a:cxn>
                    <a:cxn ang="0">
                      <a:pos x="connsiteX1654" y="connsiteY1654"/>
                    </a:cxn>
                    <a:cxn ang="0">
                      <a:pos x="connsiteX1655" y="connsiteY1655"/>
                    </a:cxn>
                    <a:cxn ang="0">
                      <a:pos x="connsiteX1656" y="connsiteY1656"/>
                    </a:cxn>
                    <a:cxn ang="0">
                      <a:pos x="connsiteX1657" y="connsiteY1657"/>
                    </a:cxn>
                    <a:cxn ang="0">
                      <a:pos x="connsiteX1658" y="connsiteY1658"/>
                    </a:cxn>
                    <a:cxn ang="0">
                      <a:pos x="connsiteX1659" y="connsiteY1659"/>
                    </a:cxn>
                    <a:cxn ang="0">
                      <a:pos x="connsiteX1660" y="connsiteY1660"/>
                    </a:cxn>
                    <a:cxn ang="0">
                      <a:pos x="connsiteX1661" y="connsiteY1661"/>
                    </a:cxn>
                    <a:cxn ang="0">
                      <a:pos x="connsiteX1662" y="connsiteY1662"/>
                    </a:cxn>
                    <a:cxn ang="0">
                      <a:pos x="connsiteX1663" y="connsiteY1663"/>
                    </a:cxn>
                    <a:cxn ang="0">
                      <a:pos x="connsiteX1664" y="connsiteY1664"/>
                    </a:cxn>
                    <a:cxn ang="0">
                      <a:pos x="connsiteX1665" y="connsiteY1665"/>
                    </a:cxn>
                    <a:cxn ang="0">
                      <a:pos x="connsiteX1666" y="connsiteY1666"/>
                    </a:cxn>
                    <a:cxn ang="0">
                      <a:pos x="connsiteX1667" y="connsiteY1667"/>
                    </a:cxn>
                    <a:cxn ang="0">
                      <a:pos x="connsiteX1668" y="connsiteY1668"/>
                    </a:cxn>
                    <a:cxn ang="0">
                      <a:pos x="connsiteX1669" y="connsiteY1669"/>
                    </a:cxn>
                    <a:cxn ang="0">
                      <a:pos x="connsiteX1670" y="connsiteY1670"/>
                    </a:cxn>
                    <a:cxn ang="0">
                      <a:pos x="connsiteX1671" y="connsiteY1671"/>
                    </a:cxn>
                    <a:cxn ang="0">
                      <a:pos x="connsiteX1672" y="connsiteY1672"/>
                    </a:cxn>
                    <a:cxn ang="0">
                      <a:pos x="connsiteX1673" y="connsiteY1673"/>
                    </a:cxn>
                    <a:cxn ang="0">
                      <a:pos x="connsiteX1674" y="connsiteY1674"/>
                    </a:cxn>
                    <a:cxn ang="0">
                      <a:pos x="connsiteX1675" y="connsiteY1675"/>
                    </a:cxn>
                    <a:cxn ang="0">
                      <a:pos x="connsiteX1676" y="connsiteY1676"/>
                    </a:cxn>
                    <a:cxn ang="0">
                      <a:pos x="connsiteX1677" y="connsiteY1677"/>
                    </a:cxn>
                    <a:cxn ang="0">
                      <a:pos x="connsiteX1678" y="connsiteY1678"/>
                    </a:cxn>
                    <a:cxn ang="0">
                      <a:pos x="connsiteX1679" y="connsiteY1679"/>
                    </a:cxn>
                    <a:cxn ang="0">
                      <a:pos x="connsiteX1680" y="connsiteY1680"/>
                    </a:cxn>
                    <a:cxn ang="0">
                      <a:pos x="connsiteX1681" y="connsiteY1681"/>
                    </a:cxn>
                    <a:cxn ang="0">
                      <a:pos x="connsiteX1682" y="connsiteY1682"/>
                    </a:cxn>
                    <a:cxn ang="0">
                      <a:pos x="connsiteX1683" y="connsiteY1683"/>
                    </a:cxn>
                    <a:cxn ang="0">
                      <a:pos x="connsiteX1684" y="connsiteY1684"/>
                    </a:cxn>
                    <a:cxn ang="0">
                      <a:pos x="connsiteX1685" y="connsiteY1685"/>
                    </a:cxn>
                    <a:cxn ang="0">
                      <a:pos x="connsiteX1686" y="connsiteY1686"/>
                    </a:cxn>
                    <a:cxn ang="0">
                      <a:pos x="connsiteX1687" y="connsiteY1687"/>
                    </a:cxn>
                    <a:cxn ang="0">
                      <a:pos x="connsiteX1688" y="connsiteY1688"/>
                    </a:cxn>
                    <a:cxn ang="0">
                      <a:pos x="connsiteX1689" y="connsiteY1689"/>
                    </a:cxn>
                    <a:cxn ang="0">
                      <a:pos x="connsiteX1690" y="connsiteY1690"/>
                    </a:cxn>
                    <a:cxn ang="0">
                      <a:pos x="connsiteX1691" y="connsiteY1691"/>
                    </a:cxn>
                    <a:cxn ang="0">
                      <a:pos x="connsiteX1692" y="connsiteY1692"/>
                    </a:cxn>
                    <a:cxn ang="0">
                      <a:pos x="connsiteX1693" y="connsiteY1693"/>
                    </a:cxn>
                    <a:cxn ang="0">
                      <a:pos x="connsiteX1694" y="connsiteY1694"/>
                    </a:cxn>
                    <a:cxn ang="0">
                      <a:pos x="connsiteX1695" y="connsiteY1695"/>
                    </a:cxn>
                    <a:cxn ang="0">
                      <a:pos x="connsiteX1696" y="connsiteY1696"/>
                    </a:cxn>
                    <a:cxn ang="0">
                      <a:pos x="connsiteX1697" y="connsiteY1697"/>
                    </a:cxn>
                    <a:cxn ang="0">
                      <a:pos x="connsiteX1698" y="connsiteY1698"/>
                    </a:cxn>
                    <a:cxn ang="0">
                      <a:pos x="connsiteX1699" y="connsiteY1699"/>
                    </a:cxn>
                    <a:cxn ang="0">
                      <a:pos x="connsiteX1700" y="connsiteY1700"/>
                    </a:cxn>
                    <a:cxn ang="0">
                      <a:pos x="connsiteX1701" y="connsiteY1701"/>
                    </a:cxn>
                    <a:cxn ang="0">
                      <a:pos x="connsiteX1702" y="connsiteY1702"/>
                    </a:cxn>
                    <a:cxn ang="0">
                      <a:pos x="connsiteX1703" y="connsiteY1703"/>
                    </a:cxn>
                    <a:cxn ang="0">
                      <a:pos x="connsiteX1704" y="connsiteY1704"/>
                    </a:cxn>
                    <a:cxn ang="0">
                      <a:pos x="connsiteX1705" y="connsiteY1705"/>
                    </a:cxn>
                    <a:cxn ang="0">
                      <a:pos x="connsiteX1706" y="connsiteY1706"/>
                    </a:cxn>
                    <a:cxn ang="0">
                      <a:pos x="connsiteX1707" y="connsiteY1707"/>
                    </a:cxn>
                    <a:cxn ang="0">
                      <a:pos x="connsiteX1708" y="connsiteY1708"/>
                    </a:cxn>
                    <a:cxn ang="0">
                      <a:pos x="connsiteX1709" y="connsiteY1709"/>
                    </a:cxn>
                    <a:cxn ang="0">
                      <a:pos x="connsiteX1710" y="connsiteY1710"/>
                    </a:cxn>
                    <a:cxn ang="0">
                      <a:pos x="connsiteX1711" y="connsiteY1711"/>
                    </a:cxn>
                    <a:cxn ang="0">
                      <a:pos x="connsiteX1712" y="connsiteY1712"/>
                    </a:cxn>
                    <a:cxn ang="0">
                      <a:pos x="connsiteX1713" y="connsiteY1713"/>
                    </a:cxn>
                    <a:cxn ang="0">
                      <a:pos x="connsiteX1714" y="connsiteY1714"/>
                    </a:cxn>
                    <a:cxn ang="0">
                      <a:pos x="connsiteX1715" y="connsiteY1715"/>
                    </a:cxn>
                    <a:cxn ang="0">
                      <a:pos x="connsiteX1716" y="connsiteY1716"/>
                    </a:cxn>
                    <a:cxn ang="0">
                      <a:pos x="connsiteX1717" y="connsiteY1717"/>
                    </a:cxn>
                    <a:cxn ang="0">
                      <a:pos x="connsiteX1718" y="connsiteY1718"/>
                    </a:cxn>
                    <a:cxn ang="0">
                      <a:pos x="connsiteX1719" y="connsiteY1719"/>
                    </a:cxn>
                    <a:cxn ang="0">
                      <a:pos x="connsiteX1720" y="connsiteY1720"/>
                    </a:cxn>
                    <a:cxn ang="0">
                      <a:pos x="connsiteX1721" y="connsiteY1721"/>
                    </a:cxn>
                    <a:cxn ang="0">
                      <a:pos x="connsiteX1722" y="connsiteY1722"/>
                    </a:cxn>
                    <a:cxn ang="0">
                      <a:pos x="connsiteX1723" y="connsiteY1723"/>
                    </a:cxn>
                    <a:cxn ang="0">
                      <a:pos x="connsiteX1724" y="connsiteY1724"/>
                    </a:cxn>
                    <a:cxn ang="0">
                      <a:pos x="connsiteX1725" y="connsiteY1725"/>
                    </a:cxn>
                    <a:cxn ang="0">
                      <a:pos x="connsiteX1726" y="connsiteY1726"/>
                    </a:cxn>
                    <a:cxn ang="0">
                      <a:pos x="connsiteX1727" y="connsiteY1727"/>
                    </a:cxn>
                    <a:cxn ang="0">
                      <a:pos x="connsiteX1728" y="connsiteY1728"/>
                    </a:cxn>
                    <a:cxn ang="0">
                      <a:pos x="connsiteX1729" y="connsiteY1729"/>
                    </a:cxn>
                    <a:cxn ang="0">
                      <a:pos x="connsiteX1730" y="connsiteY1730"/>
                    </a:cxn>
                    <a:cxn ang="0">
                      <a:pos x="connsiteX1731" y="connsiteY1731"/>
                    </a:cxn>
                    <a:cxn ang="0">
                      <a:pos x="connsiteX1732" y="connsiteY1732"/>
                    </a:cxn>
                    <a:cxn ang="0">
                      <a:pos x="connsiteX1733" y="connsiteY1733"/>
                    </a:cxn>
                    <a:cxn ang="0">
                      <a:pos x="connsiteX1734" y="connsiteY1734"/>
                    </a:cxn>
                    <a:cxn ang="0">
                      <a:pos x="connsiteX1735" y="connsiteY1735"/>
                    </a:cxn>
                    <a:cxn ang="0">
                      <a:pos x="connsiteX1736" y="connsiteY1736"/>
                    </a:cxn>
                    <a:cxn ang="0">
                      <a:pos x="connsiteX1737" y="connsiteY1737"/>
                    </a:cxn>
                    <a:cxn ang="0">
                      <a:pos x="connsiteX1738" y="connsiteY1738"/>
                    </a:cxn>
                    <a:cxn ang="0">
                      <a:pos x="connsiteX1739" y="connsiteY1739"/>
                    </a:cxn>
                    <a:cxn ang="0">
                      <a:pos x="connsiteX1740" y="connsiteY1740"/>
                    </a:cxn>
                    <a:cxn ang="0">
                      <a:pos x="connsiteX1741" y="connsiteY1741"/>
                    </a:cxn>
                    <a:cxn ang="0">
                      <a:pos x="connsiteX1742" y="connsiteY1742"/>
                    </a:cxn>
                    <a:cxn ang="0">
                      <a:pos x="connsiteX1743" y="connsiteY1743"/>
                    </a:cxn>
                    <a:cxn ang="0">
                      <a:pos x="connsiteX1744" y="connsiteY1744"/>
                    </a:cxn>
                    <a:cxn ang="0">
                      <a:pos x="connsiteX1745" y="connsiteY1745"/>
                    </a:cxn>
                    <a:cxn ang="0">
                      <a:pos x="connsiteX1746" y="connsiteY1746"/>
                    </a:cxn>
                    <a:cxn ang="0">
                      <a:pos x="connsiteX1747" y="connsiteY1747"/>
                    </a:cxn>
                    <a:cxn ang="0">
                      <a:pos x="connsiteX1748" y="connsiteY1748"/>
                    </a:cxn>
                    <a:cxn ang="0">
                      <a:pos x="connsiteX1749" y="connsiteY1749"/>
                    </a:cxn>
                    <a:cxn ang="0">
                      <a:pos x="connsiteX1750" y="connsiteY1750"/>
                    </a:cxn>
                    <a:cxn ang="0">
                      <a:pos x="connsiteX1751" y="connsiteY1751"/>
                    </a:cxn>
                    <a:cxn ang="0">
                      <a:pos x="connsiteX1752" y="connsiteY1752"/>
                    </a:cxn>
                    <a:cxn ang="0">
                      <a:pos x="connsiteX1753" y="connsiteY1753"/>
                    </a:cxn>
                    <a:cxn ang="0">
                      <a:pos x="connsiteX1754" y="connsiteY1754"/>
                    </a:cxn>
                    <a:cxn ang="0">
                      <a:pos x="connsiteX1755" y="connsiteY1755"/>
                    </a:cxn>
                    <a:cxn ang="0">
                      <a:pos x="connsiteX1756" y="connsiteY1756"/>
                    </a:cxn>
                    <a:cxn ang="0">
                      <a:pos x="connsiteX1757" y="connsiteY1757"/>
                    </a:cxn>
                    <a:cxn ang="0">
                      <a:pos x="connsiteX1758" y="connsiteY1758"/>
                    </a:cxn>
                    <a:cxn ang="0">
                      <a:pos x="connsiteX1759" y="connsiteY1759"/>
                    </a:cxn>
                    <a:cxn ang="0">
                      <a:pos x="connsiteX1760" y="connsiteY1760"/>
                    </a:cxn>
                    <a:cxn ang="0">
                      <a:pos x="connsiteX1761" y="connsiteY1761"/>
                    </a:cxn>
                    <a:cxn ang="0">
                      <a:pos x="connsiteX1762" y="connsiteY1762"/>
                    </a:cxn>
                    <a:cxn ang="0">
                      <a:pos x="connsiteX1763" y="connsiteY1763"/>
                    </a:cxn>
                    <a:cxn ang="0">
                      <a:pos x="connsiteX1764" y="connsiteY1764"/>
                    </a:cxn>
                    <a:cxn ang="0">
                      <a:pos x="connsiteX1765" y="connsiteY1765"/>
                    </a:cxn>
                    <a:cxn ang="0">
                      <a:pos x="connsiteX1766" y="connsiteY1766"/>
                    </a:cxn>
                    <a:cxn ang="0">
                      <a:pos x="connsiteX1767" y="connsiteY1767"/>
                    </a:cxn>
                    <a:cxn ang="0">
                      <a:pos x="connsiteX1768" y="connsiteY1768"/>
                    </a:cxn>
                    <a:cxn ang="0">
                      <a:pos x="connsiteX1769" y="connsiteY1769"/>
                    </a:cxn>
                    <a:cxn ang="0">
                      <a:pos x="connsiteX1770" y="connsiteY1770"/>
                    </a:cxn>
                    <a:cxn ang="0">
                      <a:pos x="connsiteX1771" y="connsiteY1771"/>
                    </a:cxn>
                    <a:cxn ang="0">
                      <a:pos x="connsiteX1772" y="connsiteY1772"/>
                    </a:cxn>
                    <a:cxn ang="0">
                      <a:pos x="connsiteX1773" y="connsiteY1773"/>
                    </a:cxn>
                    <a:cxn ang="0">
                      <a:pos x="connsiteX1774" y="connsiteY1774"/>
                    </a:cxn>
                    <a:cxn ang="0">
                      <a:pos x="connsiteX1775" y="connsiteY1775"/>
                    </a:cxn>
                    <a:cxn ang="0">
                      <a:pos x="connsiteX1776" y="connsiteY1776"/>
                    </a:cxn>
                    <a:cxn ang="0">
                      <a:pos x="connsiteX1777" y="connsiteY1777"/>
                    </a:cxn>
                    <a:cxn ang="0">
                      <a:pos x="connsiteX1778" y="connsiteY1778"/>
                    </a:cxn>
                    <a:cxn ang="0">
                      <a:pos x="connsiteX1779" y="connsiteY1779"/>
                    </a:cxn>
                    <a:cxn ang="0">
                      <a:pos x="connsiteX1780" y="connsiteY1780"/>
                    </a:cxn>
                    <a:cxn ang="0">
                      <a:pos x="connsiteX1781" y="connsiteY1781"/>
                    </a:cxn>
                    <a:cxn ang="0">
                      <a:pos x="connsiteX1782" y="connsiteY1782"/>
                    </a:cxn>
                    <a:cxn ang="0">
                      <a:pos x="connsiteX1783" y="connsiteY1783"/>
                    </a:cxn>
                    <a:cxn ang="0">
                      <a:pos x="connsiteX1784" y="connsiteY1784"/>
                    </a:cxn>
                    <a:cxn ang="0">
                      <a:pos x="connsiteX1785" y="connsiteY1785"/>
                    </a:cxn>
                    <a:cxn ang="0">
                      <a:pos x="connsiteX1786" y="connsiteY1786"/>
                    </a:cxn>
                    <a:cxn ang="0">
                      <a:pos x="connsiteX1787" y="connsiteY1787"/>
                    </a:cxn>
                    <a:cxn ang="0">
                      <a:pos x="connsiteX1788" y="connsiteY1788"/>
                    </a:cxn>
                    <a:cxn ang="0">
                      <a:pos x="connsiteX1789" y="connsiteY1789"/>
                    </a:cxn>
                    <a:cxn ang="0">
                      <a:pos x="connsiteX1790" y="connsiteY1790"/>
                    </a:cxn>
                    <a:cxn ang="0">
                      <a:pos x="connsiteX1791" y="connsiteY1791"/>
                    </a:cxn>
                    <a:cxn ang="0">
                      <a:pos x="connsiteX1792" y="connsiteY1792"/>
                    </a:cxn>
                    <a:cxn ang="0">
                      <a:pos x="connsiteX1793" y="connsiteY1793"/>
                    </a:cxn>
                    <a:cxn ang="0">
                      <a:pos x="connsiteX1794" y="connsiteY1794"/>
                    </a:cxn>
                    <a:cxn ang="0">
                      <a:pos x="connsiteX1795" y="connsiteY1795"/>
                    </a:cxn>
                    <a:cxn ang="0">
                      <a:pos x="connsiteX1796" y="connsiteY1796"/>
                    </a:cxn>
                    <a:cxn ang="0">
                      <a:pos x="connsiteX1797" y="connsiteY1797"/>
                    </a:cxn>
                    <a:cxn ang="0">
                      <a:pos x="connsiteX1798" y="connsiteY1798"/>
                    </a:cxn>
                    <a:cxn ang="0">
                      <a:pos x="connsiteX1799" y="connsiteY1799"/>
                    </a:cxn>
                    <a:cxn ang="0">
                      <a:pos x="connsiteX1800" y="connsiteY1800"/>
                    </a:cxn>
                    <a:cxn ang="0">
                      <a:pos x="connsiteX1801" y="connsiteY1801"/>
                    </a:cxn>
                    <a:cxn ang="0">
                      <a:pos x="connsiteX1802" y="connsiteY1802"/>
                    </a:cxn>
                    <a:cxn ang="0">
                      <a:pos x="connsiteX1803" y="connsiteY1803"/>
                    </a:cxn>
                    <a:cxn ang="0">
                      <a:pos x="connsiteX1804" y="connsiteY1804"/>
                    </a:cxn>
                    <a:cxn ang="0">
                      <a:pos x="connsiteX1805" y="connsiteY1805"/>
                    </a:cxn>
                    <a:cxn ang="0">
                      <a:pos x="connsiteX1806" y="connsiteY1806"/>
                    </a:cxn>
                    <a:cxn ang="0">
                      <a:pos x="connsiteX1807" y="connsiteY1807"/>
                    </a:cxn>
                    <a:cxn ang="0">
                      <a:pos x="connsiteX1808" y="connsiteY1808"/>
                    </a:cxn>
                    <a:cxn ang="0">
                      <a:pos x="connsiteX1809" y="connsiteY1809"/>
                    </a:cxn>
                    <a:cxn ang="0">
                      <a:pos x="connsiteX1810" y="connsiteY1810"/>
                    </a:cxn>
                    <a:cxn ang="0">
                      <a:pos x="connsiteX1811" y="connsiteY1811"/>
                    </a:cxn>
                    <a:cxn ang="0">
                      <a:pos x="connsiteX1812" y="connsiteY1812"/>
                    </a:cxn>
                    <a:cxn ang="0">
                      <a:pos x="connsiteX1813" y="connsiteY1813"/>
                    </a:cxn>
                    <a:cxn ang="0">
                      <a:pos x="connsiteX1814" y="connsiteY1814"/>
                    </a:cxn>
                    <a:cxn ang="0">
                      <a:pos x="connsiteX1815" y="connsiteY1815"/>
                    </a:cxn>
                    <a:cxn ang="0">
                      <a:pos x="connsiteX1816" y="connsiteY1816"/>
                    </a:cxn>
                    <a:cxn ang="0">
                      <a:pos x="connsiteX1817" y="connsiteY1817"/>
                    </a:cxn>
                    <a:cxn ang="0">
                      <a:pos x="connsiteX1818" y="connsiteY1818"/>
                    </a:cxn>
                    <a:cxn ang="0">
                      <a:pos x="connsiteX1819" y="connsiteY1819"/>
                    </a:cxn>
                    <a:cxn ang="0">
                      <a:pos x="connsiteX1820" y="connsiteY1820"/>
                    </a:cxn>
                    <a:cxn ang="0">
                      <a:pos x="connsiteX1821" y="connsiteY1821"/>
                    </a:cxn>
                    <a:cxn ang="0">
                      <a:pos x="connsiteX1822" y="connsiteY1822"/>
                    </a:cxn>
                    <a:cxn ang="0">
                      <a:pos x="connsiteX1823" y="connsiteY1823"/>
                    </a:cxn>
                    <a:cxn ang="0">
                      <a:pos x="connsiteX1824" y="connsiteY1824"/>
                    </a:cxn>
                    <a:cxn ang="0">
                      <a:pos x="connsiteX1825" y="connsiteY1825"/>
                    </a:cxn>
                    <a:cxn ang="0">
                      <a:pos x="connsiteX1826" y="connsiteY1826"/>
                    </a:cxn>
                    <a:cxn ang="0">
                      <a:pos x="connsiteX1827" y="connsiteY1827"/>
                    </a:cxn>
                    <a:cxn ang="0">
                      <a:pos x="connsiteX1828" y="connsiteY1828"/>
                    </a:cxn>
                    <a:cxn ang="0">
                      <a:pos x="connsiteX1829" y="connsiteY1829"/>
                    </a:cxn>
                    <a:cxn ang="0">
                      <a:pos x="connsiteX1830" y="connsiteY1830"/>
                    </a:cxn>
                    <a:cxn ang="0">
                      <a:pos x="connsiteX1831" y="connsiteY1831"/>
                    </a:cxn>
                    <a:cxn ang="0">
                      <a:pos x="connsiteX1832" y="connsiteY1832"/>
                    </a:cxn>
                    <a:cxn ang="0">
                      <a:pos x="connsiteX1833" y="connsiteY1833"/>
                    </a:cxn>
                    <a:cxn ang="0">
                      <a:pos x="connsiteX1834" y="connsiteY1834"/>
                    </a:cxn>
                    <a:cxn ang="0">
                      <a:pos x="connsiteX1835" y="connsiteY1835"/>
                    </a:cxn>
                    <a:cxn ang="0">
                      <a:pos x="connsiteX1836" y="connsiteY1836"/>
                    </a:cxn>
                    <a:cxn ang="0">
                      <a:pos x="connsiteX1837" y="connsiteY1837"/>
                    </a:cxn>
                    <a:cxn ang="0">
                      <a:pos x="connsiteX1838" y="connsiteY1838"/>
                    </a:cxn>
                    <a:cxn ang="0">
                      <a:pos x="connsiteX1839" y="connsiteY1839"/>
                    </a:cxn>
                    <a:cxn ang="0">
                      <a:pos x="connsiteX1840" y="connsiteY1840"/>
                    </a:cxn>
                    <a:cxn ang="0">
                      <a:pos x="connsiteX1841" y="connsiteY1841"/>
                    </a:cxn>
                    <a:cxn ang="0">
                      <a:pos x="connsiteX1842" y="connsiteY1842"/>
                    </a:cxn>
                    <a:cxn ang="0">
                      <a:pos x="connsiteX1843" y="connsiteY1843"/>
                    </a:cxn>
                    <a:cxn ang="0">
                      <a:pos x="connsiteX1844" y="connsiteY1844"/>
                    </a:cxn>
                    <a:cxn ang="0">
                      <a:pos x="connsiteX1845" y="connsiteY1845"/>
                    </a:cxn>
                    <a:cxn ang="0">
                      <a:pos x="connsiteX1846" y="connsiteY1846"/>
                    </a:cxn>
                    <a:cxn ang="0">
                      <a:pos x="connsiteX1847" y="connsiteY1847"/>
                    </a:cxn>
                    <a:cxn ang="0">
                      <a:pos x="connsiteX1848" y="connsiteY1848"/>
                    </a:cxn>
                    <a:cxn ang="0">
                      <a:pos x="connsiteX1849" y="connsiteY1849"/>
                    </a:cxn>
                    <a:cxn ang="0">
                      <a:pos x="connsiteX1850" y="connsiteY1850"/>
                    </a:cxn>
                    <a:cxn ang="0">
                      <a:pos x="connsiteX1851" y="connsiteY1851"/>
                    </a:cxn>
                    <a:cxn ang="0">
                      <a:pos x="connsiteX1852" y="connsiteY1852"/>
                    </a:cxn>
                    <a:cxn ang="0">
                      <a:pos x="connsiteX1853" y="connsiteY1853"/>
                    </a:cxn>
                    <a:cxn ang="0">
                      <a:pos x="connsiteX1854" y="connsiteY1854"/>
                    </a:cxn>
                    <a:cxn ang="0">
                      <a:pos x="connsiteX1855" y="connsiteY1855"/>
                    </a:cxn>
                    <a:cxn ang="0">
                      <a:pos x="connsiteX1856" y="connsiteY1856"/>
                    </a:cxn>
                    <a:cxn ang="0">
                      <a:pos x="connsiteX1857" y="connsiteY1857"/>
                    </a:cxn>
                    <a:cxn ang="0">
                      <a:pos x="connsiteX1858" y="connsiteY1858"/>
                    </a:cxn>
                    <a:cxn ang="0">
                      <a:pos x="connsiteX1859" y="connsiteY1859"/>
                    </a:cxn>
                    <a:cxn ang="0">
                      <a:pos x="connsiteX1860" y="connsiteY1860"/>
                    </a:cxn>
                    <a:cxn ang="0">
                      <a:pos x="connsiteX1861" y="connsiteY1861"/>
                    </a:cxn>
                    <a:cxn ang="0">
                      <a:pos x="connsiteX1862" y="connsiteY1862"/>
                    </a:cxn>
                    <a:cxn ang="0">
                      <a:pos x="connsiteX1863" y="connsiteY1863"/>
                    </a:cxn>
                    <a:cxn ang="0">
                      <a:pos x="connsiteX1864" y="connsiteY1864"/>
                    </a:cxn>
                    <a:cxn ang="0">
                      <a:pos x="connsiteX1865" y="connsiteY1865"/>
                    </a:cxn>
                    <a:cxn ang="0">
                      <a:pos x="connsiteX1866" y="connsiteY1866"/>
                    </a:cxn>
                    <a:cxn ang="0">
                      <a:pos x="connsiteX1867" y="connsiteY1867"/>
                    </a:cxn>
                    <a:cxn ang="0">
                      <a:pos x="connsiteX1868" y="connsiteY1868"/>
                    </a:cxn>
                    <a:cxn ang="0">
                      <a:pos x="connsiteX1869" y="connsiteY1869"/>
                    </a:cxn>
                    <a:cxn ang="0">
                      <a:pos x="connsiteX1870" y="connsiteY1870"/>
                    </a:cxn>
                    <a:cxn ang="0">
                      <a:pos x="connsiteX1871" y="connsiteY1871"/>
                    </a:cxn>
                    <a:cxn ang="0">
                      <a:pos x="connsiteX1872" y="connsiteY1872"/>
                    </a:cxn>
                    <a:cxn ang="0">
                      <a:pos x="connsiteX1873" y="connsiteY1873"/>
                    </a:cxn>
                    <a:cxn ang="0">
                      <a:pos x="connsiteX1874" y="connsiteY1874"/>
                    </a:cxn>
                    <a:cxn ang="0">
                      <a:pos x="connsiteX1875" y="connsiteY1875"/>
                    </a:cxn>
                    <a:cxn ang="0">
                      <a:pos x="connsiteX1876" y="connsiteY1876"/>
                    </a:cxn>
                    <a:cxn ang="0">
                      <a:pos x="connsiteX1877" y="connsiteY1877"/>
                    </a:cxn>
                    <a:cxn ang="0">
                      <a:pos x="connsiteX1878" y="connsiteY1878"/>
                    </a:cxn>
                    <a:cxn ang="0">
                      <a:pos x="connsiteX1879" y="connsiteY1879"/>
                    </a:cxn>
                    <a:cxn ang="0">
                      <a:pos x="connsiteX1880" y="connsiteY1880"/>
                    </a:cxn>
                    <a:cxn ang="0">
                      <a:pos x="connsiteX1881" y="connsiteY1881"/>
                    </a:cxn>
                    <a:cxn ang="0">
                      <a:pos x="connsiteX1882" y="connsiteY1882"/>
                    </a:cxn>
                    <a:cxn ang="0">
                      <a:pos x="connsiteX1883" y="connsiteY1883"/>
                    </a:cxn>
                    <a:cxn ang="0">
                      <a:pos x="connsiteX1884" y="connsiteY1884"/>
                    </a:cxn>
                    <a:cxn ang="0">
                      <a:pos x="connsiteX1885" y="connsiteY1885"/>
                    </a:cxn>
                    <a:cxn ang="0">
                      <a:pos x="connsiteX1886" y="connsiteY1886"/>
                    </a:cxn>
                    <a:cxn ang="0">
                      <a:pos x="connsiteX1887" y="connsiteY1887"/>
                    </a:cxn>
                    <a:cxn ang="0">
                      <a:pos x="connsiteX1888" y="connsiteY1888"/>
                    </a:cxn>
                    <a:cxn ang="0">
                      <a:pos x="connsiteX1889" y="connsiteY1889"/>
                    </a:cxn>
                    <a:cxn ang="0">
                      <a:pos x="connsiteX1890" y="connsiteY1890"/>
                    </a:cxn>
                    <a:cxn ang="0">
                      <a:pos x="connsiteX1891" y="connsiteY1891"/>
                    </a:cxn>
                    <a:cxn ang="0">
                      <a:pos x="connsiteX1892" y="connsiteY1892"/>
                    </a:cxn>
                    <a:cxn ang="0">
                      <a:pos x="connsiteX1893" y="connsiteY1893"/>
                    </a:cxn>
                    <a:cxn ang="0">
                      <a:pos x="connsiteX1894" y="connsiteY1894"/>
                    </a:cxn>
                    <a:cxn ang="0">
                      <a:pos x="connsiteX1895" y="connsiteY1895"/>
                    </a:cxn>
                    <a:cxn ang="0">
                      <a:pos x="connsiteX1896" y="connsiteY1896"/>
                    </a:cxn>
                    <a:cxn ang="0">
                      <a:pos x="connsiteX1897" y="connsiteY1897"/>
                    </a:cxn>
                    <a:cxn ang="0">
                      <a:pos x="connsiteX1898" y="connsiteY1898"/>
                    </a:cxn>
                    <a:cxn ang="0">
                      <a:pos x="connsiteX1899" y="connsiteY1899"/>
                    </a:cxn>
                    <a:cxn ang="0">
                      <a:pos x="connsiteX1900" y="connsiteY1900"/>
                    </a:cxn>
                    <a:cxn ang="0">
                      <a:pos x="connsiteX1901" y="connsiteY1901"/>
                    </a:cxn>
                    <a:cxn ang="0">
                      <a:pos x="connsiteX1902" y="connsiteY1902"/>
                    </a:cxn>
                    <a:cxn ang="0">
                      <a:pos x="connsiteX1903" y="connsiteY1903"/>
                    </a:cxn>
                    <a:cxn ang="0">
                      <a:pos x="connsiteX1904" y="connsiteY1904"/>
                    </a:cxn>
                    <a:cxn ang="0">
                      <a:pos x="connsiteX1905" y="connsiteY1905"/>
                    </a:cxn>
                    <a:cxn ang="0">
                      <a:pos x="connsiteX1906" y="connsiteY1906"/>
                    </a:cxn>
                    <a:cxn ang="0">
                      <a:pos x="connsiteX1907" y="connsiteY1907"/>
                    </a:cxn>
                    <a:cxn ang="0">
                      <a:pos x="connsiteX1908" y="connsiteY1908"/>
                    </a:cxn>
                    <a:cxn ang="0">
                      <a:pos x="connsiteX1909" y="connsiteY1909"/>
                    </a:cxn>
                    <a:cxn ang="0">
                      <a:pos x="connsiteX1910" y="connsiteY1910"/>
                    </a:cxn>
                    <a:cxn ang="0">
                      <a:pos x="connsiteX1911" y="connsiteY1911"/>
                    </a:cxn>
                    <a:cxn ang="0">
                      <a:pos x="connsiteX1912" y="connsiteY1912"/>
                    </a:cxn>
                    <a:cxn ang="0">
                      <a:pos x="connsiteX1913" y="connsiteY1913"/>
                    </a:cxn>
                    <a:cxn ang="0">
                      <a:pos x="connsiteX1914" y="connsiteY1914"/>
                    </a:cxn>
                    <a:cxn ang="0">
                      <a:pos x="connsiteX1915" y="connsiteY1915"/>
                    </a:cxn>
                    <a:cxn ang="0">
                      <a:pos x="connsiteX1916" y="connsiteY1916"/>
                    </a:cxn>
                    <a:cxn ang="0">
                      <a:pos x="connsiteX1917" y="connsiteY1917"/>
                    </a:cxn>
                    <a:cxn ang="0">
                      <a:pos x="connsiteX1918" y="connsiteY1918"/>
                    </a:cxn>
                    <a:cxn ang="0">
                      <a:pos x="connsiteX1919" y="connsiteY1919"/>
                    </a:cxn>
                    <a:cxn ang="0">
                      <a:pos x="connsiteX1920" y="connsiteY1920"/>
                    </a:cxn>
                    <a:cxn ang="0">
                      <a:pos x="connsiteX1921" y="connsiteY1921"/>
                    </a:cxn>
                    <a:cxn ang="0">
                      <a:pos x="connsiteX1922" y="connsiteY1922"/>
                    </a:cxn>
                    <a:cxn ang="0">
                      <a:pos x="connsiteX1923" y="connsiteY1923"/>
                    </a:cxn>
                    <a:cxn ang="0">
                      <a:pos x="connsiteX1924" y="connsiteY1924"/>
                    </a:cxn>
                    <a:cxn ang="0">
                      <a:pos x="connsiteX1925" y="connsiteY1925"/>
                    </a:cxn>
                    <a:cxn ang="0">
                      <a:pos x="connsiteX1926" y="connsiteY1926"/>
                    </a:cxn>
                    <a:cxn ang="0">
                      <a:pos x="connsiteX1927" y="connsiteY1927"/>
                    </a:cxn>
                    <a:cxn ang="0">
                      <a:pos x="connsiteX1928" y="connsiteY1928"/>
                    </a:cxn>
                    <a:cxn ang="0">
                      <a:pos x="connsiteX1929" y="connsiteY1929"/>
                    </a:cxn>
                    <a:cxn ang="0">
                      <a:pos x="connsiteX1930" y="connsiteY1930"/>
                    </a:cxn>
                    <a:cxn ang="0">
                      <a:pos x="connsiteX1931" y="connsiteY1931"/>
                    </a:cxn>
                    <a:cxn ang="0">
                      <a:pos x="connsiteX1932" y="connsiteY1932"/>
                    </a:cxn>
                    <a:cxn ang="0">
                      <a:pos x="connsiteX1933" y="connsiteY1933"/>
                    </a:cxn>
                    <a:cxn ang="0">
                      <a:pos x="connsiteX1934" y="connsiteY1934"/>
                    </a:cxn>
                    <a:cxn ang="0">
                      <a:pos x="connsiteX1935" y="connsiteY1935"/>
                    </a:cxn>
                    <a:cxn ang="0">
                      <a:pos x="connsiteX1936" y="connsiteY1936"/>
                    </a:cxn>
                    <a:cxn ang="0">
                      <a:pos x="connsiteX1937" y="connsiteY1937"/>
                    </a:cxn>
                    <a:cxn ang="0">
                      <a:pos x="connsiteX1938" y="connsiteY1938"/>
                    </a:cxn>
                    <a:cxn ang="0">
                      <a:pos x="connsiteX1939" y="connsiteY1939"/>
                    </a:cxn>
                    <a:cxn ang="0">
                      <a:pos x="connsiteX1940" y="connsiteY1940"/>
                    </a:cxn>
                    <a:cxn ang="0">
                      <a:pos x="connsiteX1941" y="connsiteY1941"/>
                    </a:cxn>
                    <a:cxn ang="0">
                      <a:pos x="connsiteX1942" y="connsiteY1942"/>
                    </a:cxn>
                    <a:cxn ang="0">
                      <a:pos x="connsiteX1943" y="connsiteY1943"/>
                    </a:cxn>
                    <a:cxn ang="0">
                      <a:pos x="connsiteX1944" y="connsiteY1944"/>
                    </a:cxn>
                    <a:cxn ang="0">
                      <a:pos x="connsiteX1945" y="connsiteY1945"/>
                    </a:cxn>
                    <a:cxn ang="0">
                      <a:pos x="connsiteX1946" y="connsiteY1946"/>
                    </a:cxn>
                    <a:cxn ang="0">
                      <a:pos x="connsiteX1947" y="connsiteY1947"/>
                    </a:cxn>
                    <a:cxn ang="0">
                      <a:pos x="connsiteX1948" y="connsiteY1948"/>
                    </a:cxn>
                    <a:cxn ang="0">
                      <a:pos x="connsiteX1949" y="connsiteY1949"/>
                    </a:cxn>
                    <a:cxn ang="0">
                      <a:pos x="connsiteX1950" y="connsiteY1950"/>
                    </a:cxn>
                    <a:cxn ang="0">
                      <a:pos x="connsiteX1951" y="connsiteY1951"/>
                    </a:cxn>
                    <a:cxn ang="0">
                      <a:pos x="connsiteX1952" y="connsiteY1952"/>
                    </a:cxn>
                    <a:cxn ang="0">
                      <a:pos x="connsiteX1953" y="connsiteY1953"/>
                    </a:cxn>
                    <a:cxn ang="0">
                      <a:pos x="connsiteX1954" y="connsiteY1954"/>
                    </a:cxn>
                    <a:cxn ang="0">
                      <a:pos x="connsiteX1955" y="connsiteY1955"/>
                    </a:cxn>
                    <a:cxn ang="0">
                      <a:pos x="connsiteX1956" y="connsiteY1956"/>
                    </a:cxn>
                    <a:cxn ang="0">
                      <a:pos x="connsiteX1957" y="connsiteY1957"/>
                    </a:cxn>
                    <a:cxn ang="0">
                      <a:pos x="connsiteX1958" y="connsiteY1958"/>
                    </a:cxn>
                    <a:cxn ang="0">
                      <a:pos x="connsiteX1959" y="connsiteY1959"/>
                    </a:cxn>
                    <a:cxn ang="0">
                      <a:pos x="connsiteX1960" y="connsiteY1960"/>
                    </a:cxn>
                    <a:cxn ang="0">
                      <a:pos x="connsiteX1961" y="connsiteY1961"/>
                    </a:cxn>
                    <a:cxn ang="0">
                      <a:pos x="connsiteX1962" y="connsiteY1962"/>
                    </a:cxn>
                    <a:cxn ang="0">
                      <a:pos x="connsiteX1963" y="connsiteY1963"/>
                    </a:cxn>
                    <a:cxn ang="0">
                      <a:pos x="connsiteX1964" y="connsiteY1964"/>
                    </a:cxn>
                    <a:cxn ang="0">
                      <a:pos x="connsiteX1965" y="connsiteY1965"/>
                    </a:cxn>
                    <a:cxn ang="0">
                      <a:pos x="connsiteX1966" y="connsiteY1966"/>
                    </a:cxn>
                    <a:cxn ang="0">
                      <a:pos x="connsiteX1967" y="connsiteY1967"/>
                    </a:cxn>
                    <a:cxn ang="0">
                      <a:pos x="connsiteX1968" y="connsiteY1968"/>
                    </a:cxn>
                    <a:cxn ang="0">
                      <a:pos x="connsiteX1969" y="connsiteY1969"/>
                    </a:cxn>
                    <a:cxn ang="0">
                      <a:pos x="connsiteX1970" y="connsiteY1970"/>
                    </a:cxn>
                    <a:cxn ang="0">
                      <a:pos x="connsiteX1971" y="connsiteY1971"/>
                    </a:cxn>
                    <a:cxn ang="0">
                      <a:pos x="connsiteX1972" y="connsiteY1972"/>
                    </a:cxn>
                    <a:cxn ang="0">
                      <a:pos x="connsiteX1973" y="connsiteY1973"/>
                    </a:cxn>
                    <a:cxn ang="0">
                      <a:pos x="connsiteX1974" y="connsiteY1974"/>
                    </a:cxn>
                    <a:cxn ang="0">
                      <a:pos x="connsiteX1975" y="connsiteY1975"/>
                    </a:cxn>
                    <a:cxn ang="0">
                      <a:pos x="connsiteX1976" y="connsiteY1976"/>
                    </a:cxn>
                    <a:cxn ang="0">
                      <a:pos x="connsiteX1977" y="connsiteY1977"/>
                    </a:cxn>
                    <a:cxn ang="0">
                      <a:pos x="connsiteX1978" y="connsiteY1978"/>
                    </a:cxn>
                    <a:cxn ang="0">
                      <a:pos x="connsiteX1979" y="connsiteY1979"/>
                    </a:cxn>
                    <a:cxn ang="0">
                      <a:pos x="connsiteX1980" y="connsiteY1980"/>
                    </a:cxn>
                    <a:cxn ang="0">
                      <a:pos x="connsiteX1981" y="connsiteY1981"/>
                    </a:cxn>
                    <a:cxn ang="0">
                      <a:pos x="connsiteX1982" y="connsiteY1982"/>
                    </a:cxn>
                    <a:cxn ang="0">
                      <a:pos x="connsiteX1983" y="connsiteY1983"/>
                    </a:cxn>
                    <a:cxn ang="0">
                      <a:pos x="connsiteX1984" y="connsiteY1984"/>
                    </a:cxn>
                    <a:cxn ang="0">
                      <a:pos x="connsiteX1985" y="connsiteY1985"/>
                    </a:cxn>
                    <a:cxn ang="0">
                      <a:pos x="connsiteX1986" y="connsiteY1986"/>
                    </a:cxn>
                    <a:cxn ang="0">
                      <a:pos x="connsiteX1987" y="connsiteY1987"/>
                    </a:cxn>
                    <a:cxn ang="0">
                      <a:pos x="connsiteX1988" y="connsiteY1988"/>
                    </a:cxn>
                    <a:cxn ang="0">
                      <a:pos x="connsiteX1989" y="connsiteY1989"/>
                    </a:cxn>
                    <a:cxn ang="0">
                      <a:pos x="connsiteX1990" y="connsiteY1990"/>
                    </a:cxn>
                    <a:cxn ang="0">
                      <a:pos x="connsiteX1991" y="connsiteY1991"/>
                    </a:cxn>
                    <a:cxn ang="0">
                      <a:pos x="connsiteX1992" y="connsiteY1992"/>
                    </a:cxn>
                    <a:cxn ang="0">
                      <a:pos x="connsiteX1993" y="connsiteY1993"/>
                    </a:cxn>
                    <a:cxn ang="0">
                      <a:pos x="connsiteX1994" y="connsiteY1994"/>
                    </a:cxn>
                    <a:cxn ang="0">
                      <a:pos x="connsiteX1995" y="connsiteY1995"/>
                    </a:cxn>
                    <a:cxn ang="0">
                      <a:pos x="connsiteX1996" y="connsiteY1996"/>
                    </a:cxn>
                    <a:cxn ang="0">
                      <a:pos x="connsiteX1997" y="connsiteY1997"/>
                    </a:cxn>
                    <a:cxn ang="0">
                      <a:pos x="connsiteX1998" y="connsiteY1998"/>
                    </a:cxn>
                    <a:cxn ang="0">
                      <a:pos x="connsiteX1999" y="connsiteY1999"/>
                    </a:cxn>
                    <a:cxn ang="0">
                      <a:pos x="connsiteX2000" y="connsiteY2000"/>
                    </a:cxn>
                    <a:cxn ang="0">
                      <a:pos x="connsiteX2001" y="connsiteY2001"/>
                    </a:cxn>
                    <a:cxn ang="0">
                      <a:pos x="connsiteX2002" y="connsiteY2002"/>
                    </a:cxn>
                    <a:cxn ang="0">
                      <a:pos x="connsiteX2003" y="connsiteY2003"/>
                    </a:cxn>
                    <a:cxn ang="0">
                      <a:pos x="connsiteX2004" y="connsiteY2004"/>
                    </a:cxn>
                    <a:cxn ang="0">
                      <a:pos x="connsiteX2005" y="connsiteY2005"/>
                    </a:cxn>
                    <a:cxn ang="0">
                      <a:pos x="connsiteX2006" y="connsiteY2006"/>
                    </a:cxn>
                    <a:cxn ang="0">
                      <a:pos x="connsiteX2007" y="connsiteY2007"/>
                    </a:cxn>
                    <a:cxn ang="0">
                      <a:pos x="connsiteX2008" y="connsiteY2008"/>
                    </a:cxn>
                    <a:cxn ang="0">
                      <a:pos x="connsiteX2009" y="connsiteY2009"/>
                    </a:cxn>
                    <a:cxn ang="0">
                      <a:pos x="connsiteX2010" y="connsiteY2010"/>
                    </a:cxn>
                    <a:cxn ang="0">
                      <a:pos x="connsiteX2011" y="connsiteY2011"/>
                    </a:cxn>
                    <a:cxn ang="0">
                      <a:pos x="connsiteX2012" y="connsiteY2012"/>
                    </a:cxn>
                    <a:cxn ang="0">
                      <a:pos x="connsiteX2013" y="connsiteY2013"/>
                    </a:cxn>
                    <a:cxn ang="0">
                      <a:pos x="connsiteX2014" y="connsiteY2014"/>
                    </a:cxn>
                    <a:cxn ang="0">
                      <a:pos x="connsiteX2015" y="connsiteY2015"/>
                    </a:cxn>
                    <a:cxn ang="0">
                      <a:pos x="connsiteX2016" y="connsiteY2016"/>
                    </a:cxn>
                    <a:cxn ang="0">
                      <a:pos x="connsiteX2017" y="connsiteY2017"/>
                    </a:cxn>
                    <a:cxn ang="0">
                      <a:pos x="connsiteX2018" y="connsiteY2018"/>
                    </a:cxn>
                    <a:cxn ang="0">
                      <a:pos x="connsiteX2019" y="connsiteY2019"/>
                    </a:cxn>
                    <a:cxn ang="0">
                      <a:pos x="connsiteX2020" y="connsiteY2020"/>
                    </a:cxn>
                    <a:cxn ang="0">
                      <a:pos x="connsiteX2021" y="connsiteY2021"/>
                    </a:cxn>
                    <a:cxn ang="0">
                      <a:pos x="connsiteX2022" y="connsiteY2022"/>
                    </a:cxn>
                    <a:cxn ang="0">
                      <a:pos x="connsiteX2023" y="connsiteY2023"/>
                    </a:cxn>
                    <a:cxn ang="0">
                      <a:pos x="connsiteX2024" y="connsiteY2024"/>
                    </a:cxn>
                    <a:cxn ang="0">
                      <a:pos x="connsiteX2025" y="connsiteY2025"/>
                    </a:cxn>
                    <a:cxn ang="0">
                      <a:pos x="connsiteX2026" y="connsiteY2026"/>
                    </a:cxn>
                    <a:cxn ang="0">
                      <a:pos x="connsiteX2027" y="connsiteY2027"/>
                    </a:cxn>
                    <a:cxn ang="0">
                      <a:pos x="connsiteX2028" y="connsiteY2028"/>
                    </a:cxn>
                    <a:cxn ang="0">
                      <a:pos x="connsiteX2029" y="connsiteY2029"/>
                    </a:cxn>
                    <a:cxn ang="0">
                      <a:pos x="connsiteX2030" y="connsiteY2030"/>
                    </a:cxn>
                    <a:cxn ang="0">
                      <a:pos x="connsiteX2031" y="connsiteY2031"/>
                    </a:cxn>
                    <a:cxn ang="0">
                      <a:pos x="connsiteX2032" y="connsiteY2032"/>
                    </a:cxn>
                    <a:cxn ang="0">
                      <a:pos x="connsiteX2033" y="connsiteY2033"/>
                    </a:cxn>
                    <a:cxn ang="0">
                      <a:pos x="connsiteX2034" y="connsiteY2034"/>
                    </a:cxn>
                    <a:cxn ang="0">
                      <a:pos x="connsiteX2035" y="connsiteY2035"/>
                    </a:cxn>
                    <a:cxn ang="0">
                      <a:pos x="connsiteX2036" y="connsiteY2036"/>
                    </a:cxn>
                    <a:cxn ang="0">
                      <a:pos x="connsiteX2037" y="connsiteY2037"/>
                    </a:cxn>
                    <a:cxn ang="0">
                      <a:pos x="connsiteX2038" y="connsiteY2038"/>
                    </a:cxn>
                    <a:cxn ang="0">
                      <a:pos x="connsiteX2039" y="connsiteY2039"/>
                    </a:cxn>
                    <a:cxn ang="0">
                      <a:pos x="connsiteX2040" y="connsiteY2040"/>
                    </a:cxn>
                    <a:cxn ang="0">
                      <a:pos x="connsiteX2041" y="connsiteY2041"/>
                    </a:cxn>
                    <a:cxn ang="0">
                      <a:pos x="connsiteX2042" y="connsiteY2042"/>
                    </a:cxn>
                    <a:cxn ang="0">
                      <a:pos x="connsiteX2043" y="connsiteY2043"/>
                    </a:cxn>
                    <a:cxn ang="0">
                      <a:pos x="connsiteX2044" y="connsiteY2044"/>
                    </a:cxn>
                    <a:cxn ang="0">
                      <a:pos x="connsiteX2045" y="connsiteY2045"/>
                    </a:cxn>
                    <a:cxn ang="0">
                      <a:pos x="connsiteX2046" y="connsiteY2046"/>
                    </a:cxn>
                    <a:cxn ang="0">
                      <a:pos x="connsiteX2047" y="connsiteY2047"/>
                    </a:cxn>
                    <a:cxn ang="0">
                      <a:pos x="connsiteX2048" y="connsiteY2048"/>
                    </a:cxn>
                    <a:cxn ang="0">
                      <a:pos x="connsiteX2049" y="connsiteY2049"/>
                    </a:cxn>
                    <a:cxn ang="0">
                      <a:pos x="connsiteX2050" y="connsiteY2050"/>
                    </a:cxn>
                    <a:cxn ang="0">
                      <a:pos x="connsiteX2051" y="connsiteY2051"/>
                    </a:cxn>
                    <a:cxn ang="0">
                      <a:pos x="connsiteX2052" y="connsiteY2052"/>
                    </a:cxn>
                    <a:cxn ang="0">
                      <a:pos x="connsiteX2053" y="connsiteY2053"/>
                    </a:cxn>
                    <a:cxn ang="0">
                      <a:pos x="connsiteX2054" y="connsiteY2054"/>
                    </a:cxn>
                    <a:cxn ang="0">
                      <a:pos x="connsiteX2055" y="connsiteY2055"/>
                    </a:cxn>
                    <a:cxn ang="0">
                      <a:pos x="connsiteX2056" y="connsiteY2056"/>
                    </a:cxn>
                    <a:cxn ang="0">
                      <a:pos x="connsiteX2057" y="connsiteY2057"/>
                    </a:cxn>
                    <a:cxn ang="0">
                      <a:pos x="connsiteX2058" y="connsiteY2058"/>
                    </a:cxn>
                    <a:cxn ang="0">
                      <a:pos x="connsiteX2059" y="connsiteY2059"/>
                    </a:cxn>
                    <a:cxn ang="0">
                      <a:pos x="connsiteX2060" y="connsiteY2060"/>
                    </a:cxn>
                    <a:cxn ang="0">
                      <a:pos x="connsiteX2061" y="connsiteY2061"/>
                    </a:cxn>
                    <a:cxn ang="0">
                      <a:pos x="connsiteX2062" y="connsiteY2062"/>
                    </a:cxn>
                    <a:cxn ang="0">
                      <a:pos x="connsiteX2063" y="connsiteY2063"/>
                    </a:cxn>
                    <a:cxn ang="0">
                      <a:pos x="connsiteX2064" y="connsiteY2064"/>
                    </a:cxn>
                    <a:cxn ang="0">
                      <a:pos x="connsiteX2065" y="connsiteY2065"/>
                    </a:cxn>
                    <a:cxn ang="0">
                      <a:pos x="connsiteX2066" y="connsiteY2066"/>
                    </a:cxn>
                    <a:cxn ang="0">
                      <a:pos x="connsiteX2067" y="connsiteY2067"/>
                    </a:cxn>
                    <a:cxn ang="0">
                      <a:pos x="connsiteX2068" y="connsiteY2068"/>
                    </a:cxn>
                    <a:cxn ang="0">
                      <a:pos x="connsiteX2069" y="connsiteY2069"/>
                    </a:cxn>
                    <a:cxn ang="0">
                      <a:pos x="connsiteX2070" y="connsiteY2070"/>
                    </a:cxn>
                    <a:cxn ang="0">
                      <a:pos x="connsiteX2071" y="connsiteY2071"/>
                    </a:cxn>
                    <a:cxn ang="0">
                      <a:pos x="connsiteX2072" y="connsiteY2072"/>
                    </a:cxn>
                    <a:cxn ang="0">
                      <a:pos x="connsiteX2073" y="connsiteY2073"/>
                    </a:cxn>
                    <a:cxn ang="0">
                      <a:pos x="connsiteX2074" y="connsiteY2074"/>
                    </a:cxn>
                    <a:cxn ang="0">
                      <a:pos x="connsiteX2075" y="connsiteY2075"/>
                    </a:cxn>
                    <a:cxn ang="0">
                      <a:pos x="connsiteX2076" y="connsiteY2076"/>
                    </a:cxn>
                    <a:cxn ang="0">
                      <a:pos x="connsiteX2077" y="connsiteY2077"/>
                    </a:cxn>
                    <a:cxn ang="0">
                      <a:pos x="connsiteX2078" y="connsiteY2078"/>
                    </a:cxn>
                    <a:cxn ang="0">
                      <a:pos x="connsiteX2079" y="connsiteY2079"/>
                    </a:cxn>
                    <a:cxn ang="0">
                      <a:pos x="connsiteX2080" y="connsiteY2080"/>
                    </a:cxn>
                    <a:cxn ang="0">
                      <a:pos x="connsiteX2081" y="connsiteY2081"/>
                    </a:cxn>
                    <a:cxn ang="0">
                      <a:pos x="connsiteX2082" y="connsiteY2082"/>
                    </a:cxn>
                    <a:cxn ang="0">
                      <a:pos x="connsiteX2083" y="connsiteY2083"/>
                    </a:cxn>
                    <a:cxn ang="0">
                      <a:pos x="connsiteX2084" y="connsiteY2084"/>
                    </a:cxn>
                    <a:cxn ang="0">
                      <a:pos x="connsiteX2085" y="connsiteY2085"/>
                    </a:cxn>
                    <a:cxn ang="0">
                      <a:pos x="connsiteX2086" y="connsiteY2086"/>
                    </a:cxn>
                    <a:cxn ang="0">
                      <a:pos x="connsiteX2087" y="connsiteY2087"/>
                    </a:cxn>
                  </a:cxnLst>
                  <a:rect l="l" t="t" r="r" b="b"/>
                  <a:pathLst>
                    <a:path w="2420099" h="1530350">
                      <a:moveTo>
                        <a:pt x="961405" y="1439174"/>
                      </a:moveTo>
                      <a:lnTo>
                        <a:pt x="909777" y="1472773"/>
                      </a:lnTo>
                      <a:lnTo>
                        <a:pt x="961405" y="1506371"/>
                      </a:lnTo>
                      <a:lnTo>
                        <a:pt x="1013031" y="1472772"/>
                      </a:lnTo>
                      <a:close/>
                      <a:moveTo>
                        <a:pt x="1097057" y="1439173"/>
                      </a:moveTo>
                      <a:lnTo>
                        <a:pt x="1045430" y="1472773"/>
                      </a:lnTo>
                      <a:lnTo>
                        <a:pt x="1097058" y="1506371"/>
                      </a:lnTo>
                      <a:lnTo>
                        <a:pt x="1148677" y="1472771"/>
                      </a:lnTo>
                      <a:close/>
                      <a:moveTo>
                        <a:pt x="1232701" y="1439172"/>
                      </a:moveTo>
                      <a:lnTo>
                        <a:pt x="1181074" y="1472771"/>
                      </a:lnTo>
                      <a:lnTo>
                        <a:pt x="1232701" y="1506371"/>
                      </a:lnTo>
                      <a:lnTo>
                        <a:pt x="1284328" y="1472771"/>
                      </a:lnTo>
                      <a:close/>
                      <a:moveTo>
                        <a:pt x="1368352" y="1439171"/>
                      </a:moveTo>
                      <a:lnTo>
                        <a:pt x="1316725" y="1472771"/>
                      </a:lnTo>
                      <a:lnTo>
                        <a:pt x="1368353" y="1506371"/>
                      </a:lnTo>
                      <a:lnTo>
                        <a:pt x="1419980" y="1472772"/>
                      </a:lnTo>
                      <a:close/>
                      <a:moveTo>
                        <a:pt x="1029232" y="1395032"/>
                      </a:moveTo>
                      <a:lnTo>
                        <a:pt x="977604" y="1428632"/>
                      </a:lnTo>
                      <a:lnTo>
                        <a:pt x="1029231" y="1462230"/>
                      </a:lnTo>
                      <a:lnTo>
                        <a:pt x="1080856" y="1428630"/>
                      </a:lnTo>
                      <a:close/>
                      <a:moveTo>
                        <a:pt x="757929" y="1395032"/>
                      </a:moveTo>
                      <a:lnTo>
                        <a:pt x="706304" y="1428632"/>
                      </a:lnTo>
                      <a:lnTo>
                        <a:pt x="757927" y="1462231"/>
                      </a:lnTo>
                      <a:lnTo>
                        <a:pt x="809558" y="1428631"/>
                      </a:lnTo>
                      <a:close/>
                      <a:moveTo>
                        <a:pt x="893577" y="1395032"/>
                      </a:moveTo>
                      <a:lnTo>
                        <a:pt x="841954" y="1428631"/>
                      </a:lnTo>
                      <a:lnTo>
                        <a:pt x="893580" y="1462231"/>
                      </a:lnTo>
                      <a:lnTo>
                        <a:pt x="945207" y="1428632"/>
                      </a:lnTo>
                      <a:close/>
                      <a:moveTo>
                        <a:pt x="1164877" y="1395031"/>
                      </a:moveTo>
                      <a:lnTo>
                        <a:pt x="1113249" y="1428630"/>
                      </a:lnTo>
                      <a:lnTo>
                        <a:pt x="1164876" y="1462229"/>
                      </a:lnTo>
                      <a:lnTo>
                        <a:pt x="1216503" y="1428630"/>
                      </a:lnTo>
                      <a:close/>
                      <a:moveTo>
                        <a:pt x="1571828" y="1395030"/>
                      </a:moveTo>
                      <a:lnTo>
                        <a:pt x="1520201" y="1428630"/>
                      </a:lnTo>
                      <a:lnTo>
                        <a:pt x="1571828" y="1462229"/>
                      </a:lnTo>
                      <a:lnTo>
                        <a:pt x="1623455" y="1428629"/>
                      </a:lnTo>
                      <a:close/>
                      <a:moveTo>
                        <a:pt x="1436178" y="1395030"/>
                      </a:moveTo>
                      <a:lnTo>
                        <a:pt x="1384551" y="1428629"/>
                      </a:lnTo>
                      <a:lnTo>
                        <a:pt x="1436179" y="1462229"/>
                      </a:lnTo>
                      <a:lnTo>
                        <a:pt x="1487806" y="1428630"/>
                      </a:lnTo>
                      <a:close/>
                      <a:moveTo>
                        <a:pt x="1300527" y="1395030"/>
                      </a:moveTo>
                      <a:lnTo>
                        <a:pt x="1248899" y="1428630"/>
                      </a:lnTo>
                      <a:lnTo>
                        <a:pt x="1300526" y="1462229"/>
                      </a:lnTo>
                      <a:lnTo>
                        <a:pt x="1352153" y="1428629"/>
                      </a:lnTo>
                      <a:close/>
                      <a:moveTo>
                        <a:pt x="825754" y="1350890"/>
                      </a:moveTo>
                      <a:lnTo>
                        <a:pt x="774129" y="1384489"/>
                      </a:lnTo>
                      <a:lnTo>
                        <a:pt x="825754" y="1418089"/>
                      </a:lnTo>
                      <a:lnTo>
                        <a:pt x="877380" y="1384489"/>
                      </a:lnTo>
                      <a:close/>
                      <a:moveTo>
                        <a:pt x="961405" y="1350890"/>
                      </a:moveTo>
                      <a:lnTo>
                        <a:pt x="909777" y="1384490"/>
                      </a:lnTo>
                      <a:lnTo>
                        <a:pt x="961404" y="1418090"/>
                      </a:lnTo>
                      <a:lnTo>
                        <a:pt x="1013033" y="1384489"/>
                      </a:lnTo>
                      <a:close/>
                      <a:moveTo>
                        <a:pt x="690104" y="1350890"/>
                      </a:moveTo>
                      <a:lnTo>
                        <a:pt x="638477" y="1384489"/>
                      </a:lnTo>
                      <a:lnTo>
                        <a:pt x="690104" y="1418090"/>
                      </a:lnTo>
                      <a:lnTo>
                        <a:pt x="741734" y="1384489"/>
                      </a:lnTo>
                      <a:close/>
                      <a:moveTo>
                        <a:pt x="1097059" y="1350889"/>
                      </a:moveTo>
                      <a:lnTo>
                        <a:pt x="1045432" y="1384489"/>
                      </a:lnTo>
                      <a:lnTo>
                        <a:pt x="1097058" y="1418088"/>
                      </a:lnTo>
                      <a:lnTo>
                        <a:pt x="1148678" y="1384488"/>
                      </a:lnTo>
                      <a:close/>
                      <a:moveTo>
                        <a:pt x="1639654" y="1350889"/>
                      </a:moveTo>
                      <a:lnTo>
                        <a:pt x="1588027" y="1384488"/>
                      </a:lnTo>
                      <a:lnTo>
                        <a:pt x="1639653" y="1418087"/>
                      </a:lnTo>
                      <a:lnTo>
                        <a:pt x="1691280" y="1384488"/>
                      </a:lnTo>
                      <a:close/>
                      <a:moveTo>
                        <a:pt x="1232702" y="1350889"/>
                      </a:moveTo>
                      <a:lnTo>
                        <a:pt x="1181075" y="1384488"/>
                      </a:lnTo>
                      <a:lnTo>
                        <a:pt x="1232701" y="1418087"/>
                      </a:lnTo>
                      <a:lnTo>
                        <a:pt x="1284329" y="1384488"/>
                      </a:lnTo>
                      <a:close/>
                      <a:moveTo>
                        <a:pt x="1775305" y="1350888"/>
                      </a:moveTo>
                      <a:lnTo>
                        <a:pt x="1723678" y="1384488"/>
                      </a:lnTo>
                      <a:lnTo>
                        <a:pt x="1775304" y="1418087"/>
                      </a:lnTo>
                      <a:lnTo>
                        <a:pt x="1826932" y="1384488"/>
                      </a:lnTo>
                      <a:close/>
                      <a:moveTo>
                        <a:pt x="1504003" y="1350888"/>
                      </a:moveTo>
                      <a:lnTo>
                        <a:pt x="1452376" y="1384488"/>
                      </a:lnTo>
                      <a:lnTo>
                        <a:pt x="1504004" y="1418088"/>
                      </a:lnTo>
                      <a:lnTo>
                        <a:pt x="1555631" y="1384488"/>
                      </a:lnTo>
                      <a:close/>
                      <a:moveTo>
                        <a:pt x="1368352" y="1350888"/>
                      </a:moveTo>
                      <a:lnTo>
                        <a:pt x="1316726" y="1384488"/>
                      </a:lnTo>
                      <a:lnTo>
                        <a:pt x="1368352" y="1418087"/>
                      </a:lnTo>
                      <a:lnTo>
                        <a:pt x="1419979" y="1384488"/>
                      </a:lnTo>
                      <a:close/>
                      <a:moveTo>
                        <a:pt x="893578" y="1306748"/>
                      </a:moveTo>
                      <a:lnTo>
                        <a:pt x="841954" y="1340348"/>
                      </a:lnTo>
                      <a:lnTo>
                        <a:pt x="893577" y="1373948"/>
                      </a:lnTo>
                      <a:lnTo>
                        <a:pt x="945207" y="1340347"/>
                      </a:lnTo>
                      <a:close/>
                      <a:moveTo>
                        <a:pt x="757926" y="1306748"/>
                      </a:moveTo>
                      <a:lnTo>
                        <a:pt x="706304" y="1340347"/>
                      </a:lnTo>
                      <a:lnTo>
                        <a:pt x="757928" y="1373948"/>
                      </a:lnTo>
                      <a:lnTo>
                        <a:pt x="809558" y="1340348"/>
                      </a:lnTo>
                      <a:close/>
                      <a:moveTo>
                        <a:pt x="622278" y="1306748"/>
                      </a:moveTo>
                      <a:lnTo>
                        <a:pt x="570652" y="1340348"/>
                      </a:lnTo>
                      <a:lnTo>
                        <a:pt x="622278" y="1373947"/>
                      </a:lnTo>
                      <a:lnTo>
                        <a:pt x="673905" y="1340347"/>
                      </a:lnTo>
                      <a:close/>
                      <a:moveTo>
                        <a:pt x="486629" y="1306748"/>
                      </a:moveTo>
                      <a:lnTo>
                        <a:pt x="435002" y="1340348"/>
                      </a:lnTo>
                      <a:lnTo>
                        <a:pt x="486629" y="1373948"/>
                      </a:lnTo>
                      <a:lnTo>
                        <a:pt x="538257" y="1340348"/>
                      </a:lnTo>
                      <a:close/>
                      <a:moveTo>
                        <a:pt x="1029234" y="1306747"/>
                      </a:moveTo>
                      <a:lnTo>
                        <a:pt x="977604" y="1340348"/>
                      </a:lnTo>
                      <a:lnTo>
                        <a:pt x="1029232" y="1373948"/>
                      </a:lnTo>
                      <a:lnTo>
                        <a:pt x="1080862" y="1340347"/>
                      </a:lnTo>
                      <a:close/>
                      <a:moveTo>
                        <a:pt x="1843130" y="1306747"/>
                      </a:moveTo>
                      <a:lnTo>
                        <a:pt x="1791503" y="1340346"/>
                      </a:lnTo>
                      <a:lnTo>
                        <a:pt x="1843130" y="1373946"/>
                      </a:lnTo>
                      <a:lnTo>
                        <a:pt x="1894757" y="1340346"/>
                      </a:lnTo>
                      <a:close/>
                      <a:moveTo>
                        <a:pt x="1707480" y="1306747"/>
                      </a:moveTo>
                      <a:lnTo>
                        <a:pt x="1655852" y="1340346"/>
                      </a:lnTo>
                      <a:lnTo>
                        <a:pt x="1707478" y="1373946"/>
                      </a:lnTo>
                      <a:lnTo>
                        <a:pt x="1759106" y="1340346"/>
                      </a:lnTo>
                      <a:close/>
                      <a:moveTo>
                        <a:pt x="1571828" y="1306747"/>
                      </a:moveTo>
                      <a:lnTo>
                        <a:pt x="1520201" y="1340346"/>
                      </a:lnTo>
                      <a:lnTo>
                        <a:pt x="1571829" y="1373947"/>
                      </a:lnTo>
                      <a:lnTo>
                        <a:pt x="1623456" y="1340347"/>
                      </a:lnTo>
                      <a:close/>
                      <a:moveTo>
                        <a:pt x="1436178" y="1306747"/>
                      </a:moveTo>
                      <a:lnTo>
                        <a:pt x="1384551" y="1340346"/>
                      </a:lnTo>
                      <a:lnTo>
                        <a:pt x="1436178" y="1373946"/>
                      </a:lnTo>
                      <a:lnTo>
                        <a:pt x="1487804" y="1340346"/>
                      </a:lnTo>
                      <a:close/>
                      <a:moveTo>
                        <a:pt x="1300527" y="1306747"/>
                      </a:moveTo>
                      <a:lnTo>
                        <a:pt x="1248901" y="1340346"/>
                      </a:lnTo>
                      <a:lnTo>
                        <a:pt x="1300527" y="1373946"/>
                      </a:lnTo>
                      <a:lnTo>
                        <a:pt x="1352153" y="1340346"/>
                      </a:lnTo>
                      <a:close/>
                      <a:moveTo>
                        <a:pt x="1164877" y="1306747"/>
                      </a:moveTo>
                      <a:lnTo>
                        <a:pt x="1113249" y="1340347"/>
                      </a:lnTo>
                      <a:lnTo>
                        <a:pt x="1164877" y="1373947"/>
                      </a:lnTo>
                      <a:lnTo>
                        <a:pt x="1216504" y="1340346"/>
                      </a:lnTo>
                      <a:close/>
                      <a:moveTo>
                        <a:pt x="418806" y="1262609"/>
                      </a:moveTo>
                      <a:lnTo>
                        <a:pt x="367179" y="1296208"/>
                      </a:lnTo>
                      <a:lnTo>
                        <a:pt x="418804" y="1329806"/>
                      </a:lnTo>
                      <a:lnTo>
                        <a:pt x="470430" y="1296207"/>
                      </a:lnTo>
                      <a:close/>
                      <a:moveTo>
                        <a:pt x="690104" y="1262607"/>
                      </a:moveTo>
                      <a:lnTo>
                        <a:pt x="638477" y="1296206"/>
                      </a:lnTo>
                      <a:lnTo>
                        <a:pt x="690104" y="1329805"/>
                      </a:lnTo>
                      <a:lnTo>
                        <a:pt x="741730" y="1296206"/>
                      </a:lnTo>
                      <a:close/>
                      <a:moveTo>
                        <a:pt x="554454" y="1262606"/>
                      </a:moveTo>
                      <a:lnTo>
                        <a:pt x="502827" y="1296207"/>
                      </a:lnTo>
                      <a:lnTo>
                        <a:pt x="554454" y="1329806"/>
                      </a:lnTo>
                      <a:lnTo>
                        <a:pt x="606081" y="1296206"/>
                      </a:lnTo>
                      <a:close/>
                      <a:moveTo>
                        <a:pt x="1097057" y="1262606"/>
                      </a:moveTo>
                      <a:lnTo>
                        <a:pt x="1045435" y="1296206"/>
                      </a:lnTo>
                      <a:lnTo>
                        <a:pt x="1097059" y="1329805"/>
                      </a:lnTo>
                      <a:lnTo>
                        <a:pt x="1148680" y="1296206"/>
                      </a:lnTo>
                      <a:close/>
                      <a:moveTo>
                        <a:pt x="961405" y="1262606"/>
                      </a:moveTo>
                      <a:lnTo>
                        <a:pt x="909777" y="1296206"/>
                      </a:lnTo>
                      <a:lnTo>
                        <a:pt x="961404" y="1329806"/>
                      </a:lnTo>
                      <a:lnTo>
                        <a:pt x="1013034" y="1296205"/>
                      </a:lnTo>
                      <a:close/>
                      <a:moveTo>
                        <a:pt x="825754" y="1262606"/>
                      </a:moveTo>
                      <a:lnTo>
                        <a:pt x="774128" y="1296206"/>
                      </a:lnTo>
                      <a:lnTo>
                        <a:pt x="825754" y="1329806"/>
                      </a:lnTo>
                      <a:lnTo>
                        <a:pt x="877380" y="1296206"/>
                      </a:lnTo>
                      <a:close/>
                      <a:moveTo>
                        <a:pt x="1368353" y="1262605"/>
                      </a:moveTo>
                      <a:lnTo>
                        <a:pt x="1316726" y="1296205"/>
                      </a:lnTo>
                      <a:lnTo>
                        <a:pt x="1368352" y="1329804"/>
                      </a:lnTo>
                      <a:lnTo>
                        <a:pt x="1419979" y="1296204"/>
                      </a:lnTo>
                      <a:close/>
                      <a:moveTo>
                        <a:pt x="1232702" y="1262605"/>
                      </a:moveTo>
                      <a:lnTo>
                        <a:pt x="1181075" y="1296205"/>
                      </a:lnTo>
                      <a:lnTo>
                        <a:pt x="1232702" y="1329804"/>
                      </a:lnTo>
                      <a:lnTo>
                        <a:pt x="1284329" y="1296205"/>
                      </a:lnTo>
                      <a:close/>
                      <a:moveTo>
                        <a:pt x="1910956" y="1262605"/>
                      </a:moveTo>
                      <a:lnTo>
                        <a:pt x="1859328" y="1296204"/>
                      </a:lnTo>
                      <a:lnTo>
                        <a:pt x="1910955" y="1329804"/>
                      </a:lnTo>
                      <a:lnTo>
                        <a:pt x="1962582" y="1296204"/>
                      </a:lnTo>
                      <a:close/>
                      <a:moveTo>
                        <a:pt x="1775305" y="1262605"/>
                      </a:moveTo>
                      <a:lnTo>
                        <a:pt x="1723678" y="1296204"/>
                      </a:lnTo>
                      <a:lnTo>
                        <a:pt x="1775304" y="1329804"/>
                      </a:lnTo>
                      <a:lnTo>
                        <a:pt x="1826931" y="1296204"/>
                      </a:lnTo>
                      <a:close/>
                      <a:moveTo>
                        <a:pt x="1639654" y="1262605"/>
                      </a:moveTo>
                      <a:lnTo>
                        <a:pt x="1588026" y="1296204"/>
                      </a:lnTo>
                      <a:lnTo>
                        <a:pt x="1639654" y="1329804"/>
                      </a:lnTo>
                      <a:lnTo>
                        <a:pt x="1691281" y="1296204"/>
                      </a:lnTo>
                      <a:close/>
                      <a:moveTo>
                        <a:pt x="1504003" y="1262605"/>
                      </a:moveTo>
                      <a:lnTo>
                        <a:pt x="1452376" y="1296204"/>
                      </a:lnTo>
                      <a:lnTo>
                        <a:pt x="1504003" y="1329804"/>
                      </a:lnTo>
                      <a:lnTo>
                        <a:pt x="1555630" y="1296204"/>
                      </a:lnTo>
                      <a:close/>
                      <a:moveTo>
                        <a:pt x="486631" y="1218466"/>
                      </a:moveTo>
                      <a:lnTo>
                        <a:pt x="435006" y="1252066"/>
                      </a:lnTo>
                      <a:lnTo>
                        <a:pt x="486629" y="1285664"/>
                      </a:lnTo>
                      <a:lnTo>
                        <a:pt x="538257" y="1252064"/>
                      </a:lnTo>
                      <a:close/>
                      <a:moveTo>
                        <a:pt x="350977" y="1218466"/>
                      </a:moveTo>
                      <a:lnTo>
                        <a:pt x="299352" y="1252065"/>
                      </a:lnTo>
                      <a:lnTo>
                        <a:pt x="350979" y="1285666"/>
                      </a:lnTo>
                      <a:lnTo>
                        <a:pt x="402605" y="1252066"/>
                      </a:lnTo>
                      <a:close/>
                      <a:moveTo>
                        <a:pt x="1029234" y="1218465"/>
                      </a:moveTo>
                      <a:lnTo>
                        <a:pt x="977606" y="1252064"/>
                      </a:lnTo>
                      <a:lnTo>
                        <a:pt x="1029234" y="1285663"/>
                      </a:lnTo>
                      <a:lnTo>
                        <a:pt x="1080860" y="1252064"/>
                      </a:lnTo>
                      <a:close/>
                      <a:moveTo>
                        <a:pt x="757927" y="1218465"/>
                      </a:moveTo>
                      <a:lnTo>
                        <a:pt x="706304" y="1252065"/>
                      </a:lnTo>
                      <a:lnTo>
                        <a:pt x="757926" y="1285664"/>
                      </a:lnTo>
                      <a:lnTo>
                        <a:pt x="809557" y="1252064"/>
                      </a:lnTo>
                      <a:close/>
                      <a:moveTo>
                        <a:pt x="622278" y="1218465"/>
                      </a:moveTo>
                      <a:lnTo>
                        <a:pt x="570653" y="1252064"/>
                      </a:lnTo>
                      <a:lnTo>
                        <a:pt x="622278" y="1285664"/>
                      </a:lnTo>
                      <a:lnTo>
                        <a:pt x="673905" y="1252064"/>
                      </a:lnTo>
                      <a:close/>
                      <a:moveTo>
                        <a:pt x="1164877" y="1218464"/>
                      </a:moveTo>
                      <a:lnTo>
                        <a:pt x="1113251" y="1252064"/>
                      </a:lnTo>
                      <a:lnTo>
                        <a:pt x="1164878" y="1285663"/>
                      </a:lnTo>
                      <a:lnTo>
                        <a:pt x="1216505" y="1252064"/>
                      </a:lnTo>
                      <a:close/>
                      <a:moveTo>
                        <a:pt x="893577" y="1218464"/>
                      </a:moveTo>
                      <a:lnTo>
                        <a:pt x="841954" y="1252064"/>
                      </a:lnTo>
                      <a:lnTo>
                        <a:pt x="893578" y="1285664"/>
                      </a:lnTo>
                      <a:lnTo>
                        <a:pt x="945208" y="1252064"/>
                      </a:lnTo>
                      <a:close/>
                      <a:moveTo>
                        <a:pt x="1436179" y="1218463"/>
                      </a:moveTo>
                      <a:lnTo>
                        <a:pt x="1384552" y="1252063"/>
                      </a:lnTo>
                      <a:lnTo>
                        <a:pt x="1436178" y="1285662"/>
                      </a:lnTo>
                      <a:lnTo>
                        <a:pt x="1487804" y="1252062"/>
                      </a:lnTo>
                      <a:close/>
                      <a:moveTo>
                        <a:pt x="1300528" y="1218463"/>
                      </a:moveTo>
                      <a:lnTo>
                        <a:pt x="1248901" y="1252063"/>
                      </a:lnTo>
                      <a:lnTo>
                        <a:pt x="1300527" y="1285663"/>
                      </a:lnTo>
                      <a:lnTo>
                        <a:pt x="1352154" y="1252063"/>
                      </a:lnTo>
                      <a:close/>
                      <a:moveTo>
                        <a:pt x="1978781" y="1218463"/>
                      </a:moveTo>
                      <a:lnTo>
                        <a:pt x="1927154" y="1252062"/>
                      </a:lnTo>
                      <a:lnTo>
                        <a:pt x="1978781" y="1285662"/>
                      </a:lnTo>
                      <a:lnTo>
                        <a:pt x="2030408" y="1252062"/>
                      </a:lnTo>
                      <a:close/>
                      <a:moveTo>
                        <a:pt x="1843130" y="1218463"/>
                      </a:moveTo>
                      <a:lnTo>
                        <a:pt x="1791503" y="1252062"/>
                      </a:lnTo>
                      <a:lnTo>
                        <a:pt x="1843130" y="1285662"/>
                      </a:lnTo>
                      <a:lnTo>
                        <a:pt x="1894757" y="1252062"/>
                      </a:lnTo>
                      <a:close/>
                      <a:moveTo>
                        <a:pt x="1707479" y="1218463"/>
                      </a:moveTo>
                      <a:lnTo>
                        <a:pt x="1655852" y="1252062"/>
                      </a:lnTo>
                      <a:lnTo>
                        <a:pt x="1707480" y="1285662"/>
                      </a:lnTo>
                      <a:lnTo>
                        <a:pt x="1759106" y="1252062"/>
                      </a:lnTo>
                      <a:close/>
                      <a:moveTo>
                        <a:pt x="1571828" y="1218463"/>
                      </a:moveTo>
                      <a:lnTo>
                        <a:pt x="1520201" y="1252062"/>
                      </a:lnTo>
                      <a:lnTo>
                        <a:pt x="1571828" y="1285662"/>
                      </a:lnTo>
                      <a:lnTo>
                        <a:pt x="1623456" y="1252062"/>
                      </a:lnTo>
                      <a:close/>
                      <a:moveTo>
                        <a:pt x="554459" y="1174325"/>
                      </a:moveTo>
                      <a:lnTo>
                        <a:pt x="502829" y="1207924"/>
                      </a:lnTo>
                      <a:lnTo>
                        <a:pt x="554454" y="1241522"/>
                      </a:lnTo>
                      <a:lnTo>
                        <a:pt x="606081" y="1207923"/>
                      </a:lnTo>
                      <a:close/>
                      <a:moveTo>
                        <a:pt x="283152" y="1174325"/>
                      </a:moveTo>
                      <a:lnTo>
                        <a:pt x="231528" y="1207924"/>
                      </a:lnTo>
                      <a:lnTo>
                        <a:pt x="283152" y="1241523"/>
                      </a:lnTo>
                      <a:lnTo>
                        <a:pt x="334779" y="1207923"/>
                      </a:lnTo>
                      <a:close/>
                      <a:moveTo>
                        <a:pt x="418806" y="1174324"/>
                      </a:moveTo>
                      <a:lnTo>
                        <a:pt x="367179" y="1207923"/>
                      </a:lnTo>
                      <a:lnTo>
                        <a:pt x="418806" y="1241524"/>
                      </a:lnTo>
                      <a:lnTo>
                        <a:pt x="470434" y="1207924"/>
                      </a:lnTo>
                      <a:close/>
                      <a:moveTo>
                        <a:pt x="690104" y="1174323"/>
                      </a:moveTo>
                      <a:lnTo>
                        <a:pt x="638477" y="1207923"/>
                      </a:lnTo>
                      <a:lnTo>
                        <a:pt x="690104" y="1241522"/>
                      </a:lnTo>
                      <a:lnTo>
                        <a:pt x="741734" y="1207922"/>
                      </a:lnTo>
                      <a:close/>
                      <a:moveTo>
                        <a:pt x="1368353" y="1174322"/>
                      </a:moveTo>
                      <a:lnTo>
                        <a:pt x="1316726" y="1207922"/>
                      </a:lnTo>
                      <a:lnTo>
                        <a:pt x="1368353" y="1241521"/>
                      </a:lnTo>
                      <a:lnTo>
                        <a:pt x="1419980" y="1207921"/>
                      </a:lnTo>
                      <a:close/>
                      <a:moveTo>
                        <a:pt x="1232702" y="1174322"/>
                      </a:moveTo>
                      <a:lnTo>
                        <a:pt x="1181075" y="1207922"/>
                      </a:lnTo>
                      <a:lnTo>
                        <a:pt x="1232703" y="1241521"/>
                      </a:lnTo>
                      <a:lnTo>
                        <a:pt x="1284329" y="1207922"/>
                      </a:lnTo>
                      <a:close/>
                      <a:moveTo>
                        <a:pt x="1097059" y="1174322"/>
                      </a:moveTo>
                      <a:lnTo>
                        <a:pt x="1045432" y="1207923"/>
                      </a:lnTo>
                      <a:lnTo>
                        <a:pt x="1097058" y="1241521"/>
                      </a:lnTo>
                      <a:lnTo>
                        <a:pt x="1148679" y="1207922"/>
                      </a:lnTo>
                      <a:close/>
                      <a:moveTo>
                        <a:pt x="961404" y="1174322"/>
                      </a:moveTo>
                      <a:lnTo>
                        <a:pt x="909777" y="1207922"/>
                      </a:lnTo>
                      <a:lnTo>
                        <a:pt x="961405" y="1241521"/>
                      </a:lnTo>
                      <a:lnTo>
                        <a:pt x="1013034" y="1207922"/>
                      </a:lnTo>
                      <a:close/>
                      <a:moveTo>
                        <a:pt x="825754" y="1174322"/>
                      </a:moveTo>
                      <a:lnTo>
                        <a:pt x="774128" y="1207923"/>
                      </a:lnTo>
                      <a:lnTo>
                        <a:pt x="825754" y="1241522"/>
                      </a:lnTo>
                      <a:lnTo>
                        <a:pt x="877380" y="1207922"/>
                      </a:lnTo>
                      <a:close/>
                      <a:moveTo>
                        <a:pt x="2046607" y="1174321"/>
                      </a:moveTo>
                      <a:lnTo>
                        <a:pt x="1994979" y="1207921"/>
                      </a:lnTo>
                      <a:lnTo>
                        <a:pt x="2046606" y="1241521"/>
                      </a:lnTo>
                      <a:lnTo>
                        <a:pt x="2098233" y="1207921"/>
                      </a:lnTo>
                      <a:close/>
                      <a:moveTo>
                        <a:pt x="1910956" y="1174321"/>
                      </a:moveTo>
                      <a:lnTo>
                        <a:pt x="1859329" y="1207921"/>
                      </a:lnTo>
                      <a:lnTo>
                        <a:pt x="1910955" y="1241520"/>
                      </a:lnTo>
                      <a:lnTo>
                        <a:pt x="1962582" y="1207921"/>
                      </a:lnTo>
                      <a:close/>
                      <a:moveTo>
                        <a:pt x="1639654" y="1174321"/>
                      </a:moveTo>
                      <a:lnTo>
                        <a:pt x="1588027" y="1207921"/>
                      </a:lnTo>
                      <a:lnTo>
                        <a:pt x="1639654" y="1241520"/>
                      </a:lnTo>
                      <a:lnTo>
                        <a:pt x="1691280" y="1207921"/>
                      </a:lnTo>
                      <a:close/>
                      <a:moveTo>
                        <a:pt x="1504004" y="1174321"/>
                      </a:moveTo>
                      <a:lnTo>
                        <a:pt x="1452376" y="1207922"/>
                      </a:lnTo>
                      <a:lnTo>
                        <a:pt x="1504003" y="1241521"/>
                      </a:lnTo>
                      <a:lnTo>
                        <a:pt x="1555630" y="1207921"/>
                      </a:lnTo>
                      <a:close/>
                      <a:moveTo>
                        <a:pt x="1775305" y="1174321"/>
                      </a:moveTo>
                      <a:lnTo>
                        <a:pt x="1723678" y="1207921"/>
                      </a:lnTo>
                      <a:lnTo>
                        <a:pt x="1775306" y="1241521"/>
                      </a:lnTo>
                      <a:lnTo>
                        <a:pt x="1826933" y="1207921"/>
                      </a:lnTo>
                      <a:close/>
                      <a:moveTo>
                        <a:pt x="622282" y="1130183"/>
                      </a:moveTo>
                      <a:lnTo>
                        <a:pt x="570655" y="1163783"/>
                      </a:lnTo>
                      <a:lnTo>
                        <a:pt x="622278" y="1197380"/>
                      </a:lnTo>
                      <a:lnTo>
                        <a:pt x="673905" y="1163781"/>
                      </a:lnTo>
                      <a:close/>
                      <a:moveTo>
                        <a:pt x="350979" y="1130183"/>
                      </a:moveTo>
                      <a:lnTo>
                        <a:pt x="299352" y="1163782"/>
                      </a:lnTo>
                      <a:lnTo>
                        <a:pt x="350977" y="1197381"/>
                      </a:lnTo>
                      <a:lnTo>
                        <a:pt x="402604" y="1163781"/>
                      </a:lnTo>
                      <a:close/>
                      <a:moveTo>
                        <a:pt x="486629" y="1130182"/>
                      </a:moveTo>
                      <a:lnTo>
                        <a:pt x="435005" y="1163782"/>
                      </a:lnTo>
                      <a:lnTo>
                        <a:pt x="486631" y="1197382"/>
                      </a:lnTo>
                      <a:lnTo>
                        <a:pt x="538257" y="1163782"/>
                      </a:lnTo>
                      <a:close/>
                      <a:moveTo>
                        <a:pt x="893580" y="1130181"/>
                      </a:moveTo>
                      <a:lnTo>
                        <a:pt x="841957" y="1163780"/>
                      </a:lnTo>
                      <a:lnTo>
                        <a:pt x="893578" y="1197380"/>
                      </a:lnTo>
                      <a:lnTo>
                        <a:pt x="945207" y="1163780"/>
                      </a:lnTo>
                      <a:close/>
                      <a:moveTo>
                        <a:pt x="1164877" y="1130181"/>
                      </a:moveTo>
                      <a:lnTo>
                        <a:pt x="1113250" y="1163780"/>
                      </a:lnTo>
                      <a:lnTo>
                        <a:pt x="1164877" y="1197379"/>
                      </a:lnTo>
                      <a:lnTo>
                        <a:pt x="1216504" y="1163780"/>
                      </a:lnTo>
                      <a:close/>
                      <a:moveTo>
                        <a:pt x="757928" y="1130181"/>
                      </a:moveTo>
                      <a:lnTo>
                        <a:pt x="706303" y="1163781"/>
                      </a:lnTo>
                      <a:lnTo>
                        <a:pt x="757928" y="1197380"/>
                      </a:lnTo>
                      <a:lnTo>
                        <a:pt x="809557" y="1163780"/>
                      </a:lnTo>
                      <a:close/>
                      <a:moveTo>
                        <a:pt x="1436179" y="1130180"/>
                      </a:moveTo>
                      <a:lnTo>
                        <a:pt x="1384552" y="1163780"/>
                      </a:lnTo>
                      <a:lnTo>
                        <a:pt x="1436178" y="1197379"/>
                      </a:lnTo>
                      <a:lnTo>
                        <a:pt x="1487805" y="1163779"/>
                      </a:lnTo>
                      <a:close/>
                      <a:moveTo>
                        <a:pt x="1300528" y="1130180"/>
                      </a:moveTo>
                      <a:lnTo>
                        <a:pt x="1248901" y="1163780"/>
                      </a:lnTo>
                      <a:lnTo>
                        <a:pt x="1300528" y="1197380"/>
                      </a:lnTo>
                      <a:lnTo>
                        <a:pt x="1352156" y="1163780"/>
                      </a:lnTo>
                      <a:close/>
                      <a:moveTo>
                        <a:pt x="1029234" y="1130180"/>
                      </a:moveTo>
                      <a:lnTo>
                        <a:pt x="977605" y="1163780"/>
                      </a:lnTo>
                      <a:lnTo>
                        <a:pt x="1029232" y="1197380"/>
                      </a:lnTo>
                      <a:lnTo>
                        <a:pt x="1080862" y="1163780"/>
                      </a:lnTo>
                      <a:close/>
                      <a:moveTo>
                        <a:pt x="2114433" y="1130179"/>
                      </a:moveTo>
                      <a:lnTo>
                        <a:pt x="2062805" y="1163780"/>
                      </a:lnTo>
                      <a:lnTo>
                        <a:pt x="2114431" y="1197379"/>
                      </a:lnTo>
                      <a:lnTo>
                        <a:pt x="2166059" y="1163779"/>
                      </a:lnTo>
                      <a:close/>
                      <a:moveTo>
                        <a:pt x="1978781" y="1130179"/>
                      </a:moveTo>
                      <a:lnTo>
                        <a:pt x="1927154" y="1163780"/>
                      </a:lnTo>
                      <a:lnTo>
                        <a:pt x="1978781" y="1197379"/>
                      </a:lnTo>
                      <a:lnTo>
                        <a:pt x="2030408" y="1163779"/>
                      </a:lnTo>
                      <a:close/>
                      <a:moveTo>
                        <a:pt x="1843130" y="1130179"/>
                      </a:moveTo>
                      <a:lnTo>
                        <a:pt x="1791503" y="1163779"/>
                      </a:lnTo>
                      <a:lnTo>
                        <a:pt x="1843131" y="1197379"/>
                      </a:lnTo>
                      <a:lnTo>
                        <a:pt x="1894757" y="1163780"/>
                      </a:lnTo>
                      <a:close/>
                      <a:moveTo>
                        <a:pt x="1707480" y="1130179"/>
                      </a:moveTo>
                      <a:lnTo>
                        <a:pt x="1655852" y="1163779"/>
                      </a:lnTo>
                      <a:lnTo>
                        <a:pt x="1707479" y="1197379"/>
                      </a:lnTo>
                      <a:lnTo>
                        <a:pt x="1759106" y="1163779"/>
                      </a:lnTo>
                      <a:close/>
                      <a:moveTo>
                        <a:pt x="1571828" y="1130179"/>
                      </a:moveTo>
                      <a:lnTo>
                        <a:pt x="1520202" y="1163780"/>
                      </a:lnTo>
                      <a:lnTo>
                        <a:pt x="1571828" y="1197379"/>
                      </a:lnTo>
                      <a:lnTo>
                        <a:pt x="1623456" y="1163779"/>
                      </a:lnTo>
                      <a:close/>
                      <a:moveTo>
                        <a:pt x="418806" y="1086041"/>
                      </a:moveTo>
                      <a:lnTo>
                        <a:pt x="367179" y="1119640"/>
                      </a:lnTo>
                      <a:lnTo>
                        <a:pt x="418804" y="1153239"/>
                      </a:lnTo>
                      <a:lnTo>
                        <a:pt x="470430" y="1119640"/>
                      </a:lnTo>
                      <a:close/>
                      <a:moveTo>
                        <a:pt x="283152" y="1086041"/>
                      </a:moveTo>
                      <a:lnTo>
                        <a:pt x="231529" y="1119640"/>
                      </a:lnTo>
                      <a:lnTo>
                        <a:pt x="283152" y="1153241"/>
                      </a:lnTo>
                      <a:lnTo>
                        <a:pt x="334780" y="1119640"/>
                      </a:lnTo>
                      <a:close/>
                      <a:moveTo>
                        <a:pt x="690109" y="1086040"/>
                      </a:moveTo>
                      <a:lnTo>
                        <a:pt x="638480" y="1119640"/>
                      </a:lnTo>
                      <a:lnTo>
                        <a:pt x="690104" y="1153238"/>
                      </a:lnTo>
                      <a:lnTo>
                        <a:pt x="741734" y="1119638"/>
                      </a:lnTo>
                      <a:close/>
                      <a:moveTo>
                        <a:pt x="554455" y="1086040"/>
                      </a:moveTo>
                      <a:lnTo>
                        <a:pt x="502827" y="1119640"/>
                      </a:lnTo>
                      <a:lnTo>
                        <a:pt x="554459" y="1153241"/>
                      </a:lnTo>
                      <a:lnTo>
                        <a:pt x="606084" y="1119640"/>
                      </a:lnTo>
                      <a:close/>
                      <a:moveTo>
                        <a:pt x="825754" y="1086039"/>
                      </a:moveTo>
                      <a:lnTo>
                        <a:pt x="774129" y="1119638"/>
                      </a:lnTo>
                      <a:lnTo>
                        <a:pt x="825754" y="1153238"/>
                      </a:lnTo>
                      <a:lnTo>
                        <a:pt x="877380" y="1119638"/>
                      </a:lnTo>
                      <a:close/>
                      <a:moveTo>
                        <a:pt x="1504004" y="1086039"/>
                      </a:moveTo>
                      <a:lnTo>
                        <a:pt x="1452377" y="1119638"/>
                      </a:lnTo>
                      <a:lnTo>
                        <a:pt x="1504004" y="1153237"/>
                      </a:lnTo>
                      <a:lnTo>
                        <a:pt x="1555630" y="1119638"/>
                      </a:lnTo>
                      <a:close/>
                      <a:moveTo>
                        <a:pt x="1368354" y="1086039"/>
                      </a:moveTo>
                      <a:lnTo>
                        <a:pt x="1316726" y="1119638"/>
                      </a:lnTo>
                      <a:lnTo>
                        <a:pt x="1368354" y="1153238"/>
                      </a:lnTo>
                      <a:lnTo>
                        <a:pt x="1419980" y="1119638"/>
                      </a:lnTo>
                      <a:close/>
                      <a:moveTo>
                        <a:pt x="1232703" y="1086039"/>
                      </a:moveTo>
                      <a:lnTo>
                        <a:pt x="1181075" y="1119638"/>
                      </a:lnTo>
                      <a:lnTo>
                        <a:pt x="1232702" y="1153238"/>
                      </a:lnTo>
                      <a:lnTo>
                        <a:pt x="1284329" y="1119638"/>
                      </a:lnTo>
                      <a:close/>
                      <a:moveTo>
                        <a:pt x="1097058" y="1086039"/>
                      </a:moveTo>
                      <a:lnTo>
                        <a:pt x="1045430" y="1119638"/>
                      </a:lnTo>
                      <a:lnTo>
                        <a:pt x="1097059" y="1153238"/>
                      </a:lnTo>
                      <a:lnTo>
                        <a:pt x="1148680" y="1119639"/>
                      </a:lnTo>
                      <a:close/>
                      <a:moveTo>
                        <a:pt x="961407" y="1086039"/>
                      </a:moveTo>
                      <a:lnTo>
                        <a:pt x="909777" y="1119639"/>
                      </a:lnTo>
                      <a:lnTo>
                        <a:pt x="961404" y="1153238"/>
                      </a:lnTo>
                      <a:lnTo>
                        <a:pt x="1013034" y="1119638"/>
                      </a:lnTo>
                      <a:close/>
                      <a:moveTo>
                        <a:pt x="2182257" y="1086037"/>
                      </a:moveTo>
                      <a:lnTo>
                        <a:pt x="2130630" y="1119638"/>
                      </a:lnTo>
                      <a:lnTo>
                        <a:pt x="2182257" y="1153237"/>
                      </a:lnTo>
                      <a:lnTo>
                        <a:pt x="2233885" y="1119637"/>
                      </a:lnTo>
                      <a:close/>
                      <a:moveTo>
                        <a:pt x="2046607" y="1086037"/>
                      </a:moveTo>
                      <a:lnTo>
                        <a:pt x="1994979" y="1119638"/>
                      </a:lnTo>
                      <a:lnTo>
                        <a:pt x="2046607" y="1153237"/>
                      </a:lnTo>
                      <a:lnTo>
                        <a:pt x="2098233" y="1119638"/>
                      </a:lnTo>
                      <a:close/>
                      <a:moveTo>
                        <a:pt x="1910955" y="1086037"/>
                      </a:moveTo>
                      <a:lnTo>
                        <a:pt x="1859328" y="1119638"/>
                      </a:lnTo>
                      <a:lnTo>
                        <a:pt x="1910955" y="1153237"/>
                      </a:lnTo>
                      <a:lnTo>
                        <a:pt x="1962582" y="1119638"/>
                      </a:lnTo>
                      <a:close/>
                      <a:moveTo>
                        <a:pt x="1775305" y="1086037"/>
                      </a:moveTo>
                      <a:lnTo>
                        <a:pt x="1723678" y="1119637"/>
                      </a:lnTo>
                      <a:lnTo>
                        <a:pt x="1775305" y="1153236"/>
                      </a:lnTo>
                      <a:lnTo>
                        <a:pt x="1826932" y="1119637"/>
                      </a:lnTo>
                      <a:close/>
                      <a:moveTo>
                        <a:pt x="1639654" y="1086037"/>
                      </a:moveTo>
                      <a:lnTo>
                        <a:pt x="1588028" y="1119638"/>
                      </a:lnTo>
                      <a:lnTo>
                        <a:pt x="1639654" y="1153237"/>
                      </a:lnTo>
                      <a:lnTo>
                        <a:pt x="1691281" y="1119637"/>
                      </a:lnTo>
                      <a:close/>
                      <a:moveTo>
                        <a:pt x="350979" y="1041899"/>
                      </a:moveTo>
                      <a:lnTo>
                        <a:pt x="299352" y="1075499"/>
                      </a:lnTo>
                      <a:lnTo>
                        <a:pt x="350979" y="1109098"/>
                      </a:lnTo>
                      <a:lnTo>
                        <a:pt x="402605" y="1075498"/>
                      </a:lnTo>
                      <a:close/>
                      <a:moveTo>
                        <a:pt x="757935" y="1041899"/>
                      </a:moveTo>
                      <a:lnTo>
                        <a:pt x="706307" y="1075498"/>
                      </a:lnTo>
                      <a:lnTo>
                        <a:pt x="757928" y="1109096"/>
                      </a:lnTo>
                      <a:lnTo>
                        <a:pt x="809558" y="1075496"/>
                      </a:lnTo>
                      <a:close/>
                      <a:moveTo>
                        <a:pt x="486631" y="1041899"/>
                      </a:moveTo>
                      <a:lnTo>
                        <a:pt x="435006" y="1075499"/>
                      </a:lnTo>
                      <a:lnTo>
                        <a:pt x="486629" y="1109097"/>
                      </a:lnTo>
                      <a:lnTo>
                        <a:pt x="538257" y="1075497"/>
                      </a:lnTo>
                      <a:close/>
                      <a:moveTo>
                        <a:pt x="215330" y="1041899"/>
                      </a:moveTo>
                      <a:lnTo>
                        <a:pt x="163703" y="1075499"/>
                      </a:lnTo>
                      <a:lnTo>
                        <a:pt x="215328" y="1109098"/>
                      </a:lnTo>
                      <a:lnTo>
                        <a:pt x="266955" y="1075498"/>
                      </a:lnTo>
                      <a:close/>
                      <a:moveTo>
                        <a:pt x="1029234" y="1041898"/>
                      </a:moveTo>
                      <a:lnTo>
                        <a:pt x="977606" y="1075496"/>
                      </a:lnTo>
                      <a:lnTo>
                        <a:pt x="1029234" y="1109096"/>
                      </a:lnTo>
                      <a:lnTo>
                        <a:pt x="1080861" y="1075496"/>
                      </a:lnTo>
                      <a:close/>
                      <a:moveTo>
                        <a:pt x="622281" y="1041898"/>
                      </a:moveTo>
                      <a:lnTo>
                        <a:pt x="570652" y="1075498"/>
                      </a:lnTo>
                      <a:lnTo>
                        <a:pt x="622282" y="1109098"/>
                      </a:lnTo>
                      <a:lnTo>
                        <a:pt x="673911" y="1075498"/>
                      </a:lnTo>
                      <a:close/>
                      <a:moveTo>
                        <a:pt x="1436179" y="1041897"/>
                      </a:moveTo>
                      <a:lnTo>
                        <a:pt x="1384552" y="1075496"/>
                      </a:lnTo>
                      <a:lnTo>
                        <a:pt x="1436179" y="1109096"/>
                      </a:lnTo>
                      <a:lnTo>
                        <a:pt x="1487806" y="1075496"/>
                      </a:lnTo>
                      <a:close/>
                      <a:moveTo>
                        <a:pt x="1300528" y="1041897"/>
                      </a:moveTo>
                      <a:lnTo>
                        <a:pt x="1248901" y="1075496"/>
                      </a:lnTo>
                      <a:lnTo>
                        <a:pt x="1300527" y="1109096"/>
                      </a:lnTo>
                      <a:lnTo>
                        <a:pt x="1352155" y="1075496"/>
                      </a:lnTo>
                      <a:close/>
                      <a:moveTo>
                        <a:pt x="893578" y="1041897"/>
                      </a:moveTo>
                      <a:lnTo>
                        <a:pt x="841954" y="1075497"/>
                      </a:lnTo>
                      <a:lnTo>
                        <a:pt x="893578" y="1109097"/>
                      </a:lnTo>
                      <a:lnTo>
                        <a:pt x="945208" y="1075496"/>
                      </a:lnTo>
                      <a:close/>
                      <a:moveTo>
                        <a:pt x="2250083" y="1041896"/>
                      </a:moveTo>
                      <a:lnTo>
                        <a:pt x="2198455" y="1075496"/>
                      </a:lnTo>
                      <a:lnTo>
                        <a:pt x="2250082" y="1109095"/>
                      </a:lnTo>
                      <a:lnTo>
                        <a:pt x="2301709" y="1075495"/>
                      </a:lnTo>
                      <a:close/>
                      <a:moveTo>
                        <a:pt x="2114433" y="1041896"/>
                      </a:moveTo>
                      <a:lnTo>
                        <a:pt x="2062805" y="1075496"/>
                      </a:lnTo>
                      <a:lnTo>
                        <a:pt x="2114431" y="1109095"/>
                      </a:lnTo>
                      <a:lnTo>
                        <a:pt x="2166059" y="1075495"/>
                      </a:lnTo>
                      <a:close/>
                      <a:moveTo>
                        <a:pt x="1843130" y="1041896"/>
                      </a:moveTo>
                      <a:lnTo>
                        <a:pt x="1791502" y="1075496"/>
                      </a:lnTo>
                      <a:lnTo>
                        <a:pt x="1843130" y="1109095"/>
                      </a:lnTo>
                      <a:lnTo>
                        <a:pt x="1894757" y="1075495"/>
                      </a:lnTo>
                      <a:close/>
                      <a:moveTo>
                        <a:pt x="1707479" y="1041896"/>
                      </a:moveTo>
                      <a:lnTo>
                        <a:pt x="1655854" y="1075496"/>
                      </a:lnTo>
                      <a:lnTo>
                        <a:pt x="1707480" y="1109095"/>
                      </a:lnTo>
                      <a:lnTo>
                        <a:pt x="1759106" y="1075495"/>
                      </a:lnTo>
                      <a:close/>
                      <a:moveTo>
                        <a:pt x="1571830" y="1041896"/>
                      </a:moveTo>
                      <a:lnTo>
                        <a:pt x="1520202" y="1075496"/>
                      </a:lnTo>
                      <a:lnTo>
                        <a:pt x="1571828" y="1109095"/>
                      </a:lnTo>
                      <a:lnTo>
                        <a:pt x="1623456" y="1075495"/>
                      </a:lnTo>
                      <a:close/>
                      <a:moveTo>
                        <a:pt x="1164877" y="1041896"/>
                      </a:moveTo>
                      <a:lnTo>
                        <a:pt x="1113249" y="1075496"/>
                      </a:lnTo>
                      <a:lnTo>
                        <a:pt x="1164878" y="1109097"/>
                      </a:lnTo>
                      <a:lnTo>
                        <a:pt x="1216504" y="1075496"/>
                      </a:lnTo>
                      <a:close/>
                      <a:moveTo>
                        <a:pt x="1978781" y="1041896"/>
                      </a:moveTo>
                      <a:lnTo>
                        <a:pt x="1927153" y="1075496"/>
                      </a:lnTo>
                      <a:lnTo>
                        <a:pt x="1978780" y="1109095"/>
                      </a:lnTo>
                      <a:lnTo>
                        <a:pt x="2030408" y="1075496"/>
                      </a:lnTo>
                      <a:close/>
                      <a:moveTo>
                        <a:pt x="283152" y="997758"/>
                      </a:moveTo>
                      <a:lnTo>
                        <a:pt x="231529" y="1031357"/>
                      </a:lnTo>
                      <a:lnTo>
                        <a:pt x="283152" y="1064956"/>
                      </a:lnTo>
                      <a:lnTo>
                        <a:pt x="334780" y="1031357"/>
                      </a:lnTo>
                      <a:close/>
                      <a:moveTo>
                        <a:pt x="147504" y="997757"/>
                      </a:moveTo>
                      <a:lnTo>
                        <a:pt x="95876" y="1031357"/>
                      </a:lnTo>
                      <a:lnTo>
                        <a:pt x="147503" y="1064957"/>
                      </a:lnTo>
                      <a:lnTo>
                        <a:pt x="199131" y="1031357"/>
                      </a:lnTo>
                      <a:close/>
                      <a:moveTo>
                        <a:pt x="418806" y="997757"/>
                      </a:moveTo>
                      <a:lnTo>
                        <a:pt x="367179" y="1031357"/>
                      </a:lnTo>
                      <a:lnTo>
                        <a:pt x="418806" y="1064957"/>
                      </a:lnTo>
                      <a:lnTo>
                        <a:pt x="470432" y="1031357"/>
                      </a:lnTo>
                      <a:close/>
                      <a:moveTo>
                        <a:pt x="825758" y="997756"/>
                      </a:moveTo>
                      <a:lnTo>
                        <a:pt x="774129" y="1031357"/>
                      </a:lnTo>
                      <a:lnTo>
                        <a:pt x="825754" y="1064955"/>
                      </a:lnTo>
                      <a:lnTo>
                        <a:pt x="877380" y="1031354"/>
                      </a:lnTo>
                      <a:close/>
                      <a:moveTo>
                        <a:pt x="690104" y="997756"/>
                      </a:moveTo>
                      <a:lnTo>
                        <a:pt x="638479" y="1031355"/>
                      </a:lnTo>
                      <a:lnTo>
                        <a:pt x="690109" y="1064956"/>
                      </a:lnTo>
                      <a:lnTo>
                        <a:pt x="741735" y="1031357"/>
                      </a:lnTo>
                      <a:close/>
                      <a:moveTo>
                        <a:pt x="554459" y="997756"/>
                      </a:moveTo>
                      <a:lnTo>
                        <a:pt x="502829" y="1031357"/>
                      </a:lnTo>
                      <a:lnTo>
                        <a:pt x="554454" y="1064956"/>
                      </a:lnTo>
                      <a:lnTo>
                        <a:pt x="606084" y="1031355"/>
                      </a:lnTo>
                      <a:close/>
                      <a:moveTo>
                        <a:pt x="961404" y="997756"/>
                      </a:moveTo>
                      <a:lnTo>
                        <a:pt x="909777" y="1031354"/>
                      </a:lnTo>
                      <a:lnTo>
                        <a:pt x="961407" y="1064955"/>
                      </a:lnTo>
                      <a:lnTo>
                        <a:pt x="1013034" y="1031355"/>
                      </a:lnTo>
                      <a:close/>
                      <a:moveTo>
                        <a:pt x="1639654" y="997755"/>
                      </a:moveTo>
                      <a:lnTo>
                        <a:pt x="1588028" y="1031354"/>
                      </a:lnTo>
                      <a:lnTo>
                        <a:pt x="1639654" y="1064953"/>
                      </a:lnTo>
                      <a:lnTo>
                        <a:pt x="1691280" y="1031354"/>
                      </a:lnTo>
                      <a:close/>
                      <a:moveTo>
                        <a:pt x="1368354" y="997755"/>
                      </a:moveTo>
                      <a:lnTo>
                        <a:pt x="1316727" y="1031354"/>
                      </a:lnTo>
                      <a:lnTo>
                        <a:pt x="1368354" y="1064954"/>
                      </a:lnTo>
                      <a:lnTo>
                        <a:pt x="1419980" y="1031354"/>
                      </a:lnTo>
                      <a:close/>
                      <a:moveTo>
                        <a:pt x="1097059" y="997755"/>
                      </a:moveTo>
                      <a:lnTo>
                        <a:pt x="1045432" y="1031355"/>
                      </a:lnTo>
                      <a:lnTo>
                        <a:pt x="1097057" y="1064955"/>
                      </a:lnTo>
                      <a:lnTo>
                        <a:pt x="1148678" y="1031354"/>
                      </a:lnTo>
                      <a:close/>
                      <a:moveTo>
                        <a:pt x="1775306" y="997755"/>
                      </a:moveTo>
                      <a:lnTo>
                        <a:pt x="1723678" y="1031354"/>
                      </a:lnTo>
                      <a:lnTo>
                        <a:pt x="1775304" y="1064953"/>
                      </a:lnTo>
                      <a:lnTo>
                        <a:pt x="1826932" y="1031354"/>
                      </a:lnTo>
                      <a:close/>
                      <a:moveTo>
                        <a:pt x="1504004" y="997755"/>
                      </a:moveTo>
                      <a:lnTo>
                        <a:pt x="1452377" y="1031354"/>
                      </a:lnTo>
                      <a:lnTo>
                        <a:pt x="1504004" y="1064955"/>
                      </a:lnTo>
                      <a:lnTo>
                        <a:pt x="1555632" y="1031354"/>
                      </a:lnTo>
                      <a:close/>
                      <a:moveTo>
                        <a:pt x="2182257" y="997754"/>
                      </a:moveTo>
                      <a:lnTo>
                        <a:pt x="2130630" y="1031354"/>
                      </a:lnTo>
                      <a:lnTo>
                        <a:pt x="2182257" y="1064953"/>
                      </a:lnTo>
                      <a:lnTo>
                        <a:pt x="2233885" y="1031354"/>
                      </a:lnTo>
                      <a:close/>
                      <a:moveTo>
                        <a:pt x="2046607" y="997754"/>
                      </a:moveTo>
                      <a:lnTo>
                        <a:pt x="1994979" y="1031354"/>
                      </a:lnTo>
                      <a:lnTo>
                        <a:pt x="2046607" y="1064953"/>
                      </a:lnTo>
                      <a:lnTo>
                        <a:pt x="2098233" y="1031354"/>
                      </a:lnTo>
                      <a:close/>
                      <a:moveTo>
                        <a:pt x="1910955" y="997754"/>
                      </a:moveTo>
                      <a:lnTo>
                        <a:pt x="1859328" y="1031354"/>
                      </a:lnTo>
                      <a:lnTo>
                        <a:pt x="1910954" y="1064953"/>
                      </a:lnTo>
                      <a:lnTo>
                        <a:pt x="1962582" y="1031353"/>
                      </a:lnTo>
                      <a:close/>
                      <a:moveTo>
                        <a:pt x="1232701" y="997754"/>
                      </a:moveTo>
                      <a:lnTo>
                        <a:pt x="1181075" y="1031354"/>
                      </a:lnTo>
                      <a:lnTo>
                        <a:pt x="1232702" y="1064955"/>
                      </a:lnTo>
                      <a:lnTo>
                        <a:pt x="1284329" y="1031354"/>
                      </a:lnTo>
                      <a:close/>
                      <a:moveTo>
                        <a:pt x="350979" y="953616"/>
                      </a:moveTo>
                      <a:lnTo>
                        <a:pt x="299352" y="987216"/>
                      </a:lnTo>
                      <a:lnTo>
                        <a:pt x="350979" y="1020815"/>
                      </a:lnTo>
                      <a:lnTo>
                        <a:pt x="402604" y="987215"/>
                      </a:lnTo>
                      <a:close/>
                      <a:moveTo>
                        <a:pt x="215329" y="953616"/>
                      </a:moveTo>
                      <a:lnTo>
                        <a:pt x="163703" y="987215"/>
                      </a:lnTo>
                      <a:lnTo>
                        <a:pt x="215330" y="1020815"/>
                      </a:lnTo>
                      <a:lnTo>
                        <a:pt x="266955" y="987215"/>
                      </a:lnTo>
                      <a:close/>
                      <a:moveTo>
                        <a:pt x="893580" y="953615"/>
                      </a:moveTo>
                      <a:lnTo>
                        <a:pt x="841957" y="987214"/>
                      </a:lnTo>
                      <a:lnTo>
                        <a:pt x="893578" y="1020813"/>
                      </a:lnTo>
                      <a:lnTo>
                        <a:pt x="945204" y="987213"/>
                      </a:lnTo>
                      <a:close/>
                      <a:moveTo>
                        <a:pt x="622281" y="953615"/>
                      </a:moveTo>
                      <a:lnTo>
                        <a:pt x="570655" y="987214"/>
                      </a:lnTo>
                      <a:lnTo>
                        <a:pt x="622282" y="1020813"/>
                      </a:lnTo>
                      <a:lnTo>
                        <a:pt x="673905" y="987213"/>
                      </a:lnTo>
                      <a:close/>
                      <a:moveTo>
                        <a:pt x="486633" y="953614"/>
                      </a:moveTo>
                      <a:lnTo>
                        <a:pt x="435005" y="987215"/>
                      </a:lnTo>
                      <a:lnTo>
                        <a:pt x="486631" y="1020814"/>
                      </a:lnTo>
                      <a:lnTo>
                        <a:pt x="538259" y="987214"/>
                      </a:lnTo>
                      <a:close/>
                      <a:moveTo>
                        <a:pt x="1707480" y="953613"/>
                      </a:moveTo>
                      <a:lnTo>
                        <a:pt x="1655854" y="987212"/>
                      </a:lnTo>
                      <a:lnTo>
                        <a:pt x="1707479" y="1020812"/>
                      </a:lnTo>
                      <a:lnTo>
                        <a:pt x="1759106" y="987212"/>
                      </a:lnTo>
                      <a:close/>
                      <a:moveTo>
                        <a:pt x="1571830" y="953613"/>
                      </a:moveTo>
                      <a:lnTo>
                        <a:pt x="1520203" y="987212"/>
                      </a:lnTo>
                      <a:lnTo>
                        <a:pt x="1571830" y="1020813"/>
                      </a:lnTo>
                      <a:lnTo>
                        <a:pt x="1623456" y="987213"/>
                      </a:lnTo>
                      <a:close/>
                      <a:moveTo>
                        <a:pt x="1436179" y="953613"/>
                      </a:moveTo>
                      <a:lnTo>
                        <a:pt x="1384552" y="987213"/>
                      </a:lnTo>
                      <a:lnTo>
                        <a:pt x="1436179" y="1020813"/>
                      </a:lnTo>
                      <a:lnTo>
                        <a:pt x="1487806" y="987212"/>
                      </a:lnTo>
                      <a:close/>
                      <a:moveTo>
                        <a:pt x="1164877" y="953613"/>
                      </a:moveTo>
                      <a:lnTo>
                        <a:pt x="1113250" y="987213"/>
                      </a:lnTo>
                      <a:lnTo>
                        <a:pt x="1164877" y="1020813"/>
                      </a:lnTo>
                      <a:lnTo>
                        <a:pt x="1216504" y="987212"/>
                      </a:lnTo>
                      <a:close/>
                      <a:moveTo>
                        <a:pt x="1029234" y="953613"/>
                      </a:moveTo>
                      <a:lnTo>
                        <a:pt x="977604" y="987213"/>
                      </a:lnTo>
                      <a:lnTo>
                        <a:pt x="1029232" y="1020813"/>
                      </a:lnTo>
                      <a:lnTo>
                        <a:pt x="1080862" y="987213"/>
                      </a:lnTo>
                      <a:close/>
                      <a:moveTo>
                        <a:pt x="757929" y="953613"/>
                      </a:moveTo>
                      <a:lnTo>
                        <a:pt x="706304" y="987213"/>
                      </a:lnTo>
                      <a:lnTo>
                        <a:pt x="757932" y="1020815"/>
                      </a:lnTo>
                      <a:lnTo>
                        <a:pt x="809561" y="987214"/>
                      </a:lnTo>
                      <a:close/>
                      <a:moveTo>
                        <a:pt x="1843130" y="953613"/>
                      </a:moveTo>
                      <a:lnTo>
                        <a:pt x="1791504" y="987212"/>
                      </a:lnTo>
                      <a:lnTo>
                        <a:pt x="1843130" y="1020812"/>
                      </a:lnTo>
                      <a:lnTo>
                        <a:pt x="1894758" y="987212"/>
                      </a:lnTo>
                      <a:close/>
                      <a:moveTo>
                        <a:pt x="1300527" y="953613"/>
                      </a:moveTo>
                      <a:lnTo>
                        <a:pt x="1248901" y="987212"/>
                      </a:lnTo>
                      <a:lnTo>
                        <a:pt x="1300529" y="1020813"/>
                      </a:lnTo>
                      <a:lnTo>
                        <a:pt x="1352155" y="987213"/>
                      </a:lnTo>
                      <a:close/>
                      <a:moveTo>
                        <a:pt x="2250083" y="953612"/>
                      </a:moveTo>
                      <a:lnTo>
                        <a:pt x="2198456" y="987212"/>
                      </a:lnTo>
                      <a:lnTo>
                        <a:pt x="2250083" y="1020812"/>
                      </a:lnTo>
                      <a:lnTo>
                        <a:pt x="2301709" y="987212"/>
                      </a:lnTo>
                      <a:close/>
                      <a:moveTo>
                        <a:pt x="2114432" y="953612"/>
                      </a:moveTo>
                      <a:lnTo>
                        <a:pt x="2062805" y="987212"/>
                      </a:lnTo>
                      <a:lnTo>
                        <a:pt x="2114432" y="1020812"/>
                      </a:lnTo>
                      <a:lnTo>
                        <a:pt x="2166059" y="987212"/>
                      </a:lnTo>
                      <a:close/>
                      <a:moveTo>
                        <a:pt x="1978781" y="953612"/>
                      </a:moveTo>
                      <a:lnTo>
                        <a:pt x="1927154" y="987212"/>
                      </a:lnTo>
                      <a:lnTo>
                        <a:pt x="1978780" y="1020812"/>
                      </a:lnTo>
                      <a:lnTo>
                        <a:pt x="2030408" y="987212"/>
                      </a:lnTo>
                      <a:close/>
                      <a:moveTo>
                        <a:pt x="147504" y="909475"/>
                      </a:moveTo>
                      <a:lnTo>
                        <a:pt x="95878" y="943074"/>
                      </a:lnTo>
                      <a:lnTo>
                        <a:pt x="147504" y="976673"/>
                      </a:lnTo>
                      <a:lnTo>
                        <a:pt x="199131" y="943074"/>
                      </a:lnTo>
                      <a:close/>
                      <a:moveTo>
                        <a:pt x="283152" y="909474"/>
                      </a:moveTo>
                      <a:lnTo>
                        <a:pt x="231528" y="943074"/>
                      </a:lnTo>
                      <a:lnTo>
                        <a:pt x="283152" y="976673"/>
                      </a:lnTo>
                      <a:lnTo>
                        <a:pt x="334780" y="943074"/>
                      </a:lnTo>
                      <a:close/>
                      <a:moveTo>
                        <a:pt x="554459" y="909474"/>
                      </a:moveTo>
                      <a:lnTo>
                        <a:pt x="502832" y="943072"/>
                      </a:lnTo>
                      <a:lnTo>
                        <a:pt x="554459" y="976672"/>
                      </a:lnTo>
                      <a:lnTo>
                        <a:pt x="606084" y="943073"/>
                      </a:lnTo>
                      <a:close/>
                      <a:moveTo>
                        <a:pt x="418807" y="909474"/>
                      </a:moveTo>
                      <a:lnTo>
                        <a:pt x="367179" y="943074"/>
                      </a:lnTo>
                      <a:lnTo>
                        <a:pt x="418806" y="976673"/>
                      </a:lnTo>
                      <a:lnTo>
                        <a:pt x="470434" y="943072"/>
                      </a:lnTo>
                      <a:close/>
                      <a:moveTo>
                        <a:pt x="961408" y="909472"/>
                      </a:moveTo>
                      <a:lnTo>
                        <a:pt x="909777" y="943073"/>
                      </a:lnTo>
                      <a:lnTo>
                        <a:pt x="961405" y="976671"/>
                      </a:lnTo>
                      <a:lnTo>
                        <a:pt x="1013034" y="943071"/>
                      </a:lnTo>
                      <a:close/>
                      <a:moveTo>
                        <a:pt x="825754" y="909472"/>
                      </a:moveTo>
                      <a:lnTo>
                        <a:pt x="774129" y="943072"/>
                      </a:lnTo>
                      <a:lnTo>
                        <a:pt x="825758" y="976672"/>
                      </a:lnTo>
                      <a:lnTo>
                        <a:pt x="877384" y="943073"/>
                      </a:lnTo>
                      <a:close/>
                      <a:moveTo>
                        <a:pt x="690109" y="909472"/>
                      </a:moveTo>
                      <a:lnTo>
                        <a:pt x="638479" y="943073"/>
                      </a:lnTo>
                      <a:lnTo>
                        <a:pt x="690104" y="976672"/>
                      </a:lnTo>
                      <a:lnTo>
                        <a:pt x="741734" y="943071"/>
                      </a:lnTo>
                      <a:close/>
                      <a:moveTo>
                        <a:pt x="1504004" y="909472"/>
                      </a:moveTo>
                      <a:lnTo>
                        <a:pt x="1452377" y="943071"/>
                      </a:lnTo>
                      <a:lnTo>
                        <a:pt x="1504004" y="976670"/>
                      </a:lnTo>
                      <a:lnTo>
                        <a:pt x="1555631" y="943072"/>
                      </a:lnTo>
                      <a:close/>
                      <a:moveTo>
                        <a:pt x="1232703" y="909472"/>
                      </a:moveTo>
                      <a:lnTo>
                        <a:pt x="1181076" y="943072"/>
                      </a:lnTo>
                      <a:lnTo>
                        <a:pt x="1232702" y="976670"/>
                      </a:lnTo>
                      <a:lnTo>
                        <a:pt x="1284329" y="943071"/>
                      </a:lnTo>
                      <a:close/>
                      <a:moveTo>
                        <a:pt x="1097058" y="909472"/>
                      </a:moveTo>
                      <a:lnTo>
                        <a:pt x="1045435" y="943072"/>
                      </a:lnTo>
                      <a:lnTo>
                        <a:pt x="1097058" y="976671"/>
                      </a:lnTo>
                      <a:lnTo>
                        <a:pt x="1148680" y="943072"/>
                      </a:lnTo>
                      <a:close/>
                      <a:moveTo>
                        <a:pt x="1775306" y="909471"/>
                      </a:moveTo>
                      <a:lnTo>
                        <a:pt x="1723678" y="943071"/>
                      </a:lnTo>
                      <a:lnTo>
                        <a:pt x="1775304" y="976670"/>
                      </a:lnTo>
                      <a:lnTo>
                        <a:pt x="1826933" y="943070"/>
                      </a:lnTo>
                      <a:close/>
                      <a:moveTo>
                        <a:pt x="1639655" y="909471"/>
                      </a:moveTo>
                      <a:lnTo>
                        <a:pt x="1588028" y="943072"/>
                      </a:lnTo>
                      <a:lnTo>
                        <a:pt x="1639656" y="976671"/>
                      </a:lnTo>
                      <a:lnTo>
                        <a:pt x="1691282" y="943071"/>
                      </a:lnTo>
                      <a:close/>
                      <a:moveTo>
                        <a:pt x="2317909" y="909471"/>
                      </a:moveTo>
                      <a:lnTo>
                        <a:pt x="2266281" y="943070"/>
                      </a:lnTo>
                      <a:lnTo>
                        <a:pt x="2317907" y="976670"/>
                      </a:lnTo>
                      <a:lnTo>
                        <a:pt x="2369535" y="943070"/>
                      </a:lnTo>
                      <a:close/>
                      <a:moveTo>
                        <a:pt x="2046607" y="909471"/>
                      </a:moveTo>
                      <a:lnTo>
                        <a:pt x="1994979" y="943070"/>
                      </a:lnTo>
                      <a:lnTo>
                        <a:pt x="2046606" y="976670"/>
                      </a:lnTo>
                      <a:lnTo>
                        <a:pt x="2098233" y="943070"/>
                      </a:lnTo>
                      <a:close/>
                      <a:moveTo>
                        <a:pt x="1910955" y="909471"/>
                      </a:moveTo>
                      <a:lnTo>
                        <a:pt x="1859329" y="943071"/>
                      </a:lnTo>
                      <a:lnTo>
                        <a:pt x="1910955" y="976670"/>
                      </a:lnTo>
                      <a:lnTo>
                        <a:pt x="1962582" y="943070"/>
                      </a:lnTo>
                      <a:close/>
                      <a:moveTo>
                        <a:pt x="1368353" y="909471"/>
                      </a:moveTo>
                      <a:lnTo>
                        <a:pt x="1316726" y="943071"/>
                      </a:lnTo>
                      <a:lnTo>
                        <a:pt x="1368354" y="976671"/>
                      </a:lnTo>
                      <a:lnTo>
                        <a:pt x="1419981" y="943071"/>
                      </a:lnTo>
                      <a:close/>
                      <a:moveTo>
                        <a:pt x="2182257" y="909470"/>
                      </a:moveTo>
                      <a:lnTo>
                        <a:pt x="2130630" y="943070"/>
                      </a:lnTo>
                      <a:lnTo>
                        <a:pt x="2182257" y="976670"/>
                      </a:lnTo>
                      <a:lnTo>
                        <a:pt x="2233885" y="943070"/>
                      </a:lnTo>
                      <a:close/>
                      <a:moveTo>
                        <a:pt x="215330" y="865333"/>
                      </a:moveTo>
                      <a:lnTo>
                        <a:pt x="163703" y="898932"/>
                      </a:lnTo>
                      <a:lnTo>
                        <a:pt x="215330" y="932532"/>
                      </a:lnTo>
                      <a:lnTo>
                        <a:pt x="266958" y="898932"/>
                      </a:lnTo>
                      <a:close/>
                      <a:moveTo>
                        <a:pt x="79679" y="865332"/>
                      </a:moveTo>
                      <a:lnTo>
                        <a:pt x="28052" y="898932"/>
                      </a:lnTo>
                      <a:lnTo>
                        <a:pt x="79680" y="932532"/>
                      </a:lnTo>
                      <a:lnTo>
                        <a:pt x="131307" y="898932"/>
                      </a:lnTo>
                      <a:close/>
                      <a:moveTo>
                        <a:pt x="1029234" y="865332"/>
                      </a:moveTo>
                      <a:lnTo>
                        <a:pt x="977609" y="898931"/>
                      </a:lnTo>
                      <a:lnTo>
                        <a:pt x="1029234" y="932529"/>
                      </a:lnTo>
                      <a:lnTo>
                        <a:pt x="1080861" y="898929"/>
                      </a:lnTo>
                      <a:close/>
                      <a:moveTo>
                        <a:pt x="757932" y="865332"/>
                      </a:moveTo>
                      <a:lnTo>
                        <a:pt x="706307" y="898931"/>
                      </a:lnTo>
                      <a:lnTo>
                        <a:pt x="757928" y="932529"/>
                      </a:lnTo>
                      <a:lnTo>
                        <a:pt x="809557" y="898930"/>
                      </a:lnTo>
                      <a:close/>
                      <a:moveTo>
                        <a:pt x="486631" y="865332"/>
                      </a:moveTo>
                      <a:lnTo>
                        <a:pt x="435005" y="898931"/>
                      </a:lnTo>
                      <a:lnTo>
                        <a:pt x="486633" y="932530"/>
                      </a:lnTo>
                      <a:lnTo>
                        <a:pt x="538257" y="898931"/>
                      </a:lnTo>
                      <a:close/>
                      <a:moveTo>
                        <a:pt x="350981" y="865331"/>
                      </a:moveTo>
                      <a:lnTo>
                        <a:pt x="299352" y="898932"/>
                      </a:lnTo>
                      <a:lnTo>
                        <a:pt x="350979" y="932531"/>
                      </a:lnTo>
                      <a:lnTo>
                        <a:pt x="402608" y="898931"/>
                      </a:lnTo>
                      <a:close/>
                      <a:moveTo>
                        <a:pt x="622282" y="865330"/>
                      </a:moveTo>
                      <a:lnTo>
                        <a:pt x="570655" y="898932"/>
                      </a:lnTo>
                      <a:lnTo>
                        <a:pt x="622282" y="932531"/>
                      </a:lnTo>
                      <a:lnTo>
                        <a:pt x="673911" y="898931"/>
                      </a:lnTo>
                      <a:close/>
                      <a:moveTo>
                        <a:pt x="1571830" y="865330"/>
                      </a:moveTo>
                      <a:lnTo>
                        <a:pt x="1520203" y="898929"/>
                      </a:lnTo>
                      <a:lnTo>
                        <a:pt x="1571829" y="932529"/>
                      </a:lnTo>
                      <a:lnTo>
                        <a:pt x="1623456" y="898929"/>
                      </a:lnTo>
                      <a:close/>
                      <a:moveTo>
                        <a:pt x="1300529" y="865330"/>
                      </a:moveTo>
                      <a:lnTo>
                        <a:pt x="1248902" y="898930"/>
                      </a:lnTo>
                      <a:lnTo>
                        <a:pt x="1300527" y="932529"/>
                      </a:lnTo>
                      <a:lnTo>
                        <a:pt x="1352155" y="898929"/>
                      </a:lnTo>
                      <a:close/>
                      <a:moveTo>
                        <a:pt x="1164877" y="865330"/>
                      </a:moveTo>
                      <a:lnTo>
                        <a:pt x="1113251" y="898930"/>
                      </a:lnTo>
                      <a:lnTo>
                        <a:pt x="1164877" y="932529"/>
                      </a:lnTo>
                      <a:lnTo>
                        <a:pt x="1216504" y="898929"/>
                      </a:lnTo>
                      <a:close/>
                      <a:moveTo>
                        <a:pt x="893578" y="865330"/>
                      </a:moveTo>
                      <a:lnTo>
                        <a:pt x="841954" y="898930"/>
                      </a:lnTo>
                      <a:lnTo>
                        <a:pt x="893580" y="932530"/>
                      </a:lnTo>
                      <a:lnTo>
                        <a:pt x="945208" y="898931"/>
                      </a:lnTo>
                      <a:close/>
                      <a:moveTo>
                        <a:pt x="1843131" y="865329"/>
                      </a:moveTo>
                      <a:lnTo>
                        <a:pt x="1791504" y="898929"/>
                      </a:lnTo>
                      <a:lnTo>
                        <a:pt x="1843130" y="932528"/>
                      </a:lnTo>
                      <a:lnTo>
                        <a:pt x="1894758" y="898928"/>
                      </a:lnTo>
                      <a:close/>
                      <a:moveTo>
                        <a:pt x="1707481" y="865329"/>
                      </a:moveTo>
                      <a:lnTo>
                        <a:pt x="1655854" y="898929"/>
                      </a:lnTo>
                      <a:lnTo>
                        <a:pt x="1707480" y="932529"/>
                      </a:lnTo>
                      <a:lnTo>
                        <a:pt x="1759107" y="898929"/>
                      </a:lnTo>
                      <a:close/>
                      <a:moveTo>
                        <a:pt x="1436178" y="865329"/>
                      </a:moveTo>
                      <a:lnTo>
                        <a:pt x="1384552" y="898929"/>
                      </a:lnTo>
                      <a:lnTo>
                        <a:pt x="1436179" y="932529"/>
                      </a:lnTo>
                      <a:lnTo>
                        <a:pt x="1487806" y="898930"/>
                      </a:lnTo>
                      <a:close/>
                      <a:moveTo>
                        <a:pt x="2250083" y="865329"/>
                      </a:moveTo>
                      <a:lnTo>
                        <a:pt x="2198455" y="898928"/>
                      </a:lnTo>
                      <a:lnTo>
                        <a:pt x="2250083" y="932528"/>
                      </a:lnTo>
                      <a:lnTo>
                        <a:pt x="2301709" y="898929"/>
                      </a:lnTo>
                      <a:close/>
                      <a:moveTo>
                        <a:pt x="2114433" y="865329"/>
                      </a:moveTo>
                      <a:lnTo>
                        <a:pt x="2062805" y="898928"/>
                      </a:lnTo>
                      <a:lnTo>
                        <a:pt x="2114432" y="932528"/>
                      </a:lnTo>
                      <a:lnTo>
                        <a:pt x="2166059" y="898928"/>
                      </a:lnTo>
                      <a:close/>
                      <a:moveTo>
                        <a:pt x="1978781" y="865329"/>
                      </a:moveTo>
                      <a:lnTo>
                        <a:pt x="1927154" y="898929"/>
                      </a:lnTo>
                      <a:lnTo>
                        <a:pt x="1978780" y="932528"/>
                      </a:lnTo>
                      <a:lnTo>
                        <a:pt x="2030408" y="898928"/>
                      </a:lnTo>
                      <a:close/>
                      <a:moveTo>
                        <a:pt x="418806" y="821191"/>
                      </a:moveTo>
                      <a:lnTo>
                        <a:pt x="367180" y="854789"/>
                      </a:lnTo>
                      <a:lnTo>
                        <a:pt x="418809" y="888388"/>
                      </a:lnTo>
                      <a:lnTo>
                        <a:pt x="470432" y="854790"/>
                      </a:lnTo>
                      <a:close/>
                      <a:moveTo>
                        <a:pt x="147504" y="821190"/>
                      </a:moveTo>
                      <a:lnTo>
                        <a:pt x="95877" y="854790"/>
                      </a:lnTo>
                      <a:lnTo>
                        <a:pt x="147504" y="888390"/>
                      </a:lnTo>
                      <a:lnTo>
                        <a:pt x="199132" y="854790"/>
                      </a:lnTo>
                      <a:close/>
                      <a:moveTo>
                        <a:pt x="283157" y="821190"/>
                      </a:moveTo>
                      <a:lnTo>
                        <a:pt x="231529" y="854791"/>
                      </a:lnTo>
                      <a:lnTo>
                        <a:pt x="283152" y="888390"/>
                      </a:lnTo>
                      <a:lnTo>
                        <a:pt x="334786" y="854789"/>
                      </a:lnTo>
                      <a:close/>
                      <a:moveTo>
                        <a:pt x="1097059" y="821189"/>
                      </a:moveTo>
                      <a:lnTo>
                        <a:pt x="1045435" y="854790"/>
                      </a:lnTo>
                      <a:lnTo>
                        <a:pt x="1097057" y="888387"/>
                      </a:lnTo>
                      <a:lnTo>
                        <a:pt x="1148679" y="854787"/>
                      </a:lnTo>
                      <a:close/>
                      <a:moveTo>
                        <a:pt x="961407" y="821189"/>
                      </a:moveTo>
                      <a:lnTo>
                        <a:pt x="909777" y="854788"/>
                      </a:lnTo>
                      <a:lnTo>
                        <a:pt x="961405" y="888388"/>
                      </a:lnTo>
                      <a:lnTo>
                        <a:pt x="1013036" y="854790"/>
                      </a:lnTo>
                      <a:close/>
                      <a:moveTo>
                        <a:pt x="825758" y="821189"/>
                      </a:moveTo>
                      <a:lnTo>
                        <a:pt x="774129" y="854790"/>
                      </a:lnTo>
                      <a:lnTo>
                        <a:pt x="825754" y="888387"/>
                      </a:lnTo>
                      <a:lnTo>
                        <a:pt x="877380" y="854788"/>
                      </a:lnTo>
                      <a:close/>
                      <a:moveTo>
                        <a:pt x="690104" y="821189"/>
                      </a:moveTo>
                      <a:lnTo>
                        <a:pt x="638480" y="854788"/>
                      </a:lnTo>
                      <a:lnTo>
                        <a:pt x="690106" y="888388"/>
                      </a:lnTo>
                      <a:lnTo>
                        <a:pt x="741734" y="854789"/>
                      </a:lnTo>
                      <a:close/>
                      <a:moveTo>
                        <a:pt x="554460" y="821189"/>
                      </a:moveTo>
                      <a:lnTo>
                        <a:pt x="502829" y="854790"/>
                      </a:lnTo>
                      <a:lnTo>
                        <a:pt x="554459" y="888388"/>
                      </a:lnTo>
                      <a:lnTo>
                        <a:pt x="606084" y="854788"/>
                      </a:lnTo>
                      <a:close/>
                      <a:moveTo>
                        <a:pt x="1910956" y="821188"/>
                      </a:moveTo>
                      <a:lnTo>
                        <a:pt x="1859329" y="854788"/>
                      </a:lnTo>
                      <a:lnTo>
                        <a:pt x="1910955" y="888387"/>
                      </a:lnTo>
                      <a:lnTo>
                        <a:pt x="1962582" y="854787"/>
                      </a:lnTo>
                      <a:close/>
                      <a:moveTo>
                        <a:pt x="1775306" y="821188"/>
                      </a:moveTo>
                      <a:lnTo>
                        <a:pt x="1723678" y="854788"/>
                      </a:lnTo>
                      <a:lnTo>
                        <a:pt x="1775306" y="888387"/>
                      </a:lnTo>
                      <a:lnTo>
                        <a:pt x="1826933" y="854788"/>
                      </a:lnTo>
                      <a:close/>
                      <a:moveTo>
                        <a:pt x="1639655" y="821188"/>
                      </a:moveTo>
                      <a:lnTo>
                        <a:pt x="1588028" y="854788"/>
                      </a:lnTo>
                      <a:lnTo>
                        <a:pt x="1639655" y="888387"/>
                      </a:lnTo>
                      <a:lnTo>
                        <a:pt x="1691282" y="854788"/>
                      </a:lnTo>
                      <a:close/>
                      <a:moveTo>
                        <a:pt x="1368354" y="821188"/>
                      </a:moveTo>
                      <a:lnTo>
                        <a:pt x="1316727" y="854788"/>
                      </a:lnTo>
                      <a:lnTo>
                        <a:pt x="1368354" y="888387"/>
                      </a:lnTo>
                      <a:lnTo>
                        <a:pt x="1419980" y="854787"/>
                      </a:lnTo>
                      <a:close/>
                      <a:moveTo>
                        <a:pt x="1232703" y="821188"/>
                      </a:moveTo>
                      <a:lnTo>
                        <a:pt x="1181075" y="854788"/>
                      </a:lnTo>
                      <a:lnTo>
                        <a:pt x="1232703" y="888387"/>
                      </a:lnTo>
                      <a:lnTo>
                        <a:pt x="1284329" y="854787"/>
                      </a:lnTo>
                      <a:close/>
                      <a:moveTo>
                        <a:pt x="2182257" y="821187"/>
                      </a:moveTo>
                      <a:lnTo>
                        <a:pt x="2130630" y="854787"/>
                      </a:lnTo>
                      <a:lnTo>
                        <a:pt x="2182257" y="888386"/>
                      </a:lnTo>
                      <a:lnTo>
                        <a:pt x="2233885" y="854787"/>
                      </a:lnTo>
                      <a:close/>
                      <a:moveTo>
                        <a:pt x="2046607" y="821187"/>
                      </a:moveTo>
                      <a:lnTo>
                        <a:pt x="1994980" y="854787"/>
                      </a:lnTo>
                      <a:lnTo>
                        <a:pt x="2046607" y="888386"/>
                      </a:lnTo>
                      <a:lnTo>
                        <a:pt x="2098234" y="854787"/>
                      </a:lnTo>
                      <a:close/>
                      <a:moveTo>
                        <a:pt x="1504004" y="821187"/>
                      </a:moveTo>
                      <a:lnTo>
                        <a:pt x="1452377" y="854787"/>
                      </a:lnTo>
                      <a:lnTo>
                        <a:pt x="1504004" y="888387"/>
                      </a:lnTo>
                      <a:lnTo>
                        <a:pt x="1555632" y="854788"/>
                      </a:lnTo>
                      <a:close/>
                      <a:moveTo>
                        <a:pt x="2317908" y="821187"/>
                      </a:moveTo>
                      <a:lnTo>
                        <a:pt x="2266281" y="854787"/>
                      </a:lnTo>
                      <a:lnTo>
                        <a:pt x="2317908" y="888387"/>
                      </a:lnTo>
                      <a:lnTo>
                        <a:pt x="2369535" y="854787"/>
                      </a:lnTo>
                      <a:close/>
                      <a:moveTo>
                        <a:pt x="79680" y="777049"/>
                      </a:moveTo>
                      <a:lnTo>
                        <a:pt x="28052" y="810648"/>
                      </a:lnTo>
                      <a:lnTo>
                        <a:pt x="79679" y="844248"/>
                      </a:lnTo>
                      <a:lnTo>
                        <a:pt x="131307" y="810648"/>
                      </a:lnTo>
                      <a:close/>
                      <a:moveTo>
                        <a:pt x="622282" y="777049"/>
                      </a:moveTo>
                      <a:lnTo>
                        <a:pt x="570659" y="810647"/>
                      </a:lnTo>
                      <a:lnTo>
                        <a:pt x="622282" y="844246"/>
                      </a:lnTo>
                      <a:lnTo>
                        <a:pt x="673909" y="810647"/>
                      </a:lnTo>
                      <a:close/>
                      <a:moveTo>
                        <a:pt x="486633" y="777048"/>
                      </a:moveTo>
                      <a:lnTo>
                        <a:pt x="435006" y="810648"/>
                      </a:lnTo>
                      <a:lnTo>
                        <a:pt x="486631" y="844248"/>
                      </a:lnTo>
                      <a:lnTo>
                        <a:pt x="538259" y="810647"/>
                      </a:lnTo>
                      <a:close/>
                      <a:moveTo>
                        <a:pt x="350979" y="777048"/>
                      </a:moveTo>
                      <a:lnTo>
                        <a:pt x="299352" y="810647"/>
                      </a:lnTo>
                      <a:lnTo>
                        <a:pt x="350981" y="844246"/>
                      </a:lnTo>
                      <a:lnTo>
                        <a:pt x="402605" y="810648"/>
                      </a:lnTo>
                      <a:close/>
                      <a:moveTo>
                        <a:pt x="757929" y="777048"/>
                      </a:moveTo>
                      <a:lnTo>
                        <a:pt x="706304" y="810647"/>
                      </a:lnTo>
                      <a:lnTo>
                        <a:pt x="757929" y="844248"/>
                      </a:lnTo>
                      <a:lnTo>
                        <a:pt x="809558" y="810647"/>
                      </a:lnTo>
                      <a:close/>
                      <a:moveTo>
                        <a:pt x="215330" y="777048"/>
                      </a:moveTo>
                      <a:lnTo>
                        <a:pt x="163702" y="810648"/>
                      </a:lnTo>
                      <a:lnTo>
                        <a:pt x="215330" y="844248"/>
                      </a:lnTo>
                      <a:lnTo>
                        <a:pt x="266958" y="810648"/>
                      </a:lnTo>
                      <a:close/>
                      <a:moveTo>
                        <a:pt x="1707481" y="777047"/>
                      </a:moveTo>
                      <a:lnTo>
                        <a:pt x="1655854" y="810646"/>
                      </a:lnTo>
                      <a:lnTo>
                        <a:pt x="1707480" y="844245"/>
                      </a:lnTo>
                      <a:lnTo>
                        <a:pt x="1759108" y="810646"/>
                      </a:lnTo>
                      <a:close/>
                      <a:moveTo>
                        <a:pt x="1164879" y="777047"/>
                      </a:moveTo>
                      <a:lnTo>
                        <a:pt x="1113251" y="810647"/>
                      </a:lnTo>
                      <a:lnTo>
                        <a:pt x="1164877" y="844245"/>
                      </a:lnTo>
                      <a:lnTo>
                        <a:pt x="1216504" y="810645"/>
                      </a:lnTo>
                      <a:close/>
                      <a:moveTo>
                        <a:pt x="1029236" y="777047"/>
                      </a:moveTo>
                      <a:lnTo>
                        <a:pt x="977606" y="810647"/>
                      </a:lnTo>
                      <a:lnTo>
                        <a:pt x="1029234" y="844248"/>
                      </a:lnTo>
                      <a:lnTo>
                        <a:pt x="1080866" y="810647"/>
                      </a:lnTo>
                      <a:close/>
                      <a:moveTo>
                        <a:pt x="893580" y="777047"/>
                      </a:moveTo>
                      <a:lnTo>
                        <a:pt x="841957" y="810647"/>
                      </a:lnTo>
                      <a:lnTo>
                        <a:pt x="893577" y="844245"/>
                      </a:lnTo>
                      <a:lnTo>
                        <a:pt x="945208" y="810646"/>
                      </a:lnTo>
                      <a:close/>
                      <a:moveTo>
                        <a:pt x="1978783" y="777047"/>
                      </a:moveTo>
                      <a:lnTo>
                        <a:pt x="1927155" y="810646"/>
                      </a:lnTo>
                      <a:lnTo>
                        <a:pt x="1978781" y="844245"/>
                      </a:lnTo>
                      <a:lnTo>
                        <a:pt x="2030408" y="810645"/>
                      </a:lnTo>
                      <a:close/>
                      <a:moveTo>
                        <a:pt x="1436179" y="777047"/>
                      </a:moveTo>
                      <a:lnTo>
                        <a:pt x="1384552" y="810646"/>
                      </a:lnTo>
                      <a:lnTo>
                        <a:pt x="1436178" y="844245"/>
                      </a:lnTo>
                      <a:lnTo>
                        <a:pt x="1487806" y="810646"/>
                      </a:lnTo>
                      <a:close/>
                      <a:moveTo>
                        <a:pt x="1300527" y="777047"/>
                      </a:moveTo>
                      <a:lnTo>
                        <a:pt x="1248902" y="810646"/>
                      </a:lnTo>
                      <a:lnTo>
                        <a:pt x="1300528" y="844245"/>
                      </a:lnTo>
                      <a:lnTo>
                        <a:pt x="1352154" y="810646"/>
                      </a:lnTo>
                      <a:close/>
                      <a:moveTo>
                        <a:pt x="2250082" y="777046"/>
                      </a:moveTo>
                      <a:lnTo>
                        <a:pt x="2198455" y="810645"/>
                      </a:lnTo>
                      <a:lnTo>
                        <a:pt x="2250082" y="844245"/>
                      </a:lnTo>
                      <a:lnTo>
                        <a:pt x="2301709" y="810645"/>
                      </a:lnTo>
                      <a:close/>
                      <a:moveTo>
                        <a:pt x="2114433" y="777046"/>
                      </a:moveTo>
                      <a:lnTo>
                        <a:pt x="2062805" y="810645"/>
                      </a:lnTo>
                      <a:lnTo>
                        <a:pt x="2114432" y="844245"/>
                      </a:lnTo>
                      <a:lnTo>
                        <a:pt x="2166059" y="810645"/>
                      </a:lnTo>
                      <a:close/>
                      <a:moveTo>
                        <a:pt x="1843131" y="777046"/>
                      </a:moveTo>
                      <a:lnTo>
                        <a:pt x="1791504" y="810646"/>
                      </a:lnTo>
                      <a:lnTo>
                        <a:pt x="1843131" y="844246"/>
                      </a:lnTo>
                      <a:lnTo>
                        <a:pt x="1894758" y="810646"/>
                      </a:lnTo>
                      <a:close/>
                      <a:moveTo>
                        <a:pt x="1571829" y="777046"/>
                      </a:moveTo>
                      <a:lnTo>
                        <a:pt x="1520202" y="810646"/>
                      </a:lnTo>
                      <a:lnTo>
                        <a:pt x="1571829" y="844246"/>
                      </a:lnTo>
                      <a:lnTo>
                        <a:pt x="1623457" y="810646"/>
                      </a:lnTo>
                      <a:close/>
                      <a:moveTo>
                        <a:pt x="554459" y="732907"/>
                      </a:moveTo>
                      <a:lnTo>
                        <a:pt x="502832" y="766505"/>
                      </a:lnTo>
                      <a:lnTo>
                        <a:pt x="554460" y="800105"/>
                      </a:lnTo>
                      <a:lnTo>
                        <a:pt x="606084" y="766506"/>
                      </a:lnTo>
                      <a:close/>
                      <a:moveTo>
                        <a:pt x="283152" y="732907"/>
                      </a:moveTo>
                      <a:lnTo>
                        <a:pt x="231530" y="766505"/>
                      </a:lnTo>
                      <a:lnTo>
                        <a:pt x="283156" y="800106"/>
                      </a:lnTo>
                      <a:lnTo>
                        <a:pt x="334785" y="766506"/>
                      </a:lnTo>
                      <a:close/>
                      <a:moveTo>
                        <a:pt x="961405" y="732906"/>
                      </a:moveTo>
                      <a:lnTo>
                        <a:pt x="909777" y="766505"/>
                      </a:lnTo>
                      <a:lnTo>
                        <a:pt x="961404" y="800104"/>
                      </a:lnTo>
                      <a:lnTo>
                        <a:pt x="1013036" y="766504"/>
                      </a:lnTo>
                      <a:close/>
                      <a:moveTo>
                        <a:pt x="690110" y="732906"/>
                      </a:moveTo>
                      <a:lnTo>
                        <a:pt x="638479" y="766506"/>
                      </a:lnTo>
                      <a:lnTo>
                        <a:pt x="690104" y="800106"/>
                      </a:lnTo>
                      <a:lnTo>
                        <a:pt x="741734" y="766505"/>
                      </a:lnTo>
                      <a:close/>
                      <a:moveTo>
                        <a:pt x="418809" y="732906"/>
                      </a:moveTo>
                      <a:lnTo>
                        <a:pt x="367179" y="766506"/>
                      </a:lnTo>
                      <a:lnTo>
                        <a:pt x="418806" y="800106"/>
                      </a:lnTo>
                      <a:lnTo>
                        <a:pt x="470434" y="766505"/>
                      </a:lnTo>
                      <a:close/>
                      <a:moveTo>
                        <a:pt x="147507" y="732906"/>
                      </a:moveTo>
                      <a:lnTo>
                        <a:pt x="95878" y="766508"/>
                      </a:lnTo>
                      <a:lnTo>
                        <a:pt x="147503" y="800106"/>
                      </a:lnTo>
                      <a:lnTo>
                        <a:pt x="199133" y="766506"/>
                      </a:lnTo>
                      <a:close/>
                      <a:moveTo>
                        <a:pt x="1232703" y="732906"/>
                      </a:moveTo>
                      <a:lnTo>
                        <a:pt x="1181078" y="766505"/>
                      </a:lnTo>
                      <a:lnTo>
                        <a:pt x="1232702" y="800103"/>
                      </a:lnTo>
                      <a:lnTo>
                        <a:pt x="1284329" y="766504"/>
                      </a:lnTo>
                      <a:close/>
                      <a:moveTo>
                        <a:pt x="1097058" y="732905"/>
                      </a:moveTo>
                      <a:lnTo>
                        <a:pt x="1045436" y="766505"/>
                      </a:lnTo>
                      <a:lnTo>
                        <a:pt x="1097059" y="800104"/>
                      </a:lnTo>
                      <a:lnTo>
                        <a:pt x="1148681" y="766505"/>
                      </a:lnTo>
                      <a:close/>
                      <a:moveTo>
                        <a:pt x="825754" y="732905"/>
                      </a:moveTo>
                      <a:lnTo>
                        <a:pt x="774129" y="766505"/>
                      </a:lnTo>
                      <a:lnTo>
                        <a:pt x="825758" y="800104"/>
                      </a:lnTo>
                      <a:lnTo>
                        <a:pt x="877384" y="766505"/>
                      </a:lnTo>
                      <a:close/>
                      <a:moveTo>
                        <a:pt x="2046608" y="732905"/>
                      </a:moveTo>
                      <a:lnTo>
                        <a:pt x="1994980" y="766504"/>
                      </a:lnTo>
                      <a:lnTo>
                        <a:pt x="2046607" y="800103"/>
                      </a:lnTo>
                      <a:lnTo>
                        <a:pt x="2098233" y="766504"/>
                      </a:lnTo>
                      <a:close/>
                      <a:moveTo>
                        <a:pt x="1775306" y="732905"/>
                      </a:moveTo>
                      <a:lnTo>
                        <a:pt x="1723678" y="766504"/>
                      </a:lnTo>
                      <a:lnTo>
                        <a:pt x="1775306" y="800104"/>
                      </a:lnTo>
                      <a:lnTo>
                        <a:pt x="1826933" y="766504"/>
                      </a:lnTo>
                      <a:close/>
                      <a:moveTo>
                        <a:pt x="1639654" y="732905"/>
                      </a:moveTo>
                      <a:lnTo>
                        <a:pt x="1588028" y="766504"/>
                      </a:lnTo>
                      <a:lnTo>
                        <a:pt x="1639655" y="800104"/>
                      </a:lnTo>
                      <a:lnTo>
                        <a:pt x="1691282" y="766504"/>
                      </a:lnTo>
                      <a:close/>
                      <a:moveTo>
                        <a:pt x="1504004" y="732905"/>
                      </a:moveTo>
                      <a:lnTo>
                        <a:pt x="1452377" y="766505"/>
                      </a:lnTo>
                      <a:lnTo>
                        <a:pt x="1504004" y="800103"/>
                      </a:lnTo>
                      <a:lnTo>
                        <a:pt x="1555631" y="766504"/>
                      </a:lnTo>
                      <a:close/>
                      <a:moveTo>
                        <a:pt x="1368354" y="732905"/>
                      </a:moveTo>
                      <a:lnTo>
                        <a:pt x="1316726" y="766504"/>
                      </a:lnTo>
                      <a:lnTo>
                        <a:pt x="1368354" y="800103"/>
                      </a:lnTo>
                      <a:lnTo>
                        <a:pt x="1419980" y="766504"/>
                      </a:lnTo>
                      <a:close/>
                      <a:moveTo>
                        <a:pt x="2317908" y="732903"/>
                      </a:moveTo>
                      <a:lnTo>
                        <a:pt x="2266281" y="766504"/>
                      </a:lnTo>
                      <a:lnTo>
                        <a:pt x="2317909" y="800103"/>
                      </a:lnTo>
                      <a:lnTo>
                        <a:pt x="2369535" y="766504"/>
                      </a:lnTo>
                      <a:close/>
                      <a:moveTo>
                        <a:pt x="2182257" y="732903"/>
                      </a:moveTo>
                      <a:lnTo>
                        <a:pt x="2130630" y="766504"/>
                      </a:lnTo>
                      <a:lnTo>
                        <a:pt x="2182257" y="800103"/>
                      </a:lnTo>
                      <a:lnTo>
                        <a:pt x="2233885" y="766503"/>
                      </a:lnTo>
                      <a:close/>
                      <a:moveTo>
                        <a:pt x="1910956" y="732903"/>
                      </a:moveTo>
                      <a:lnTo>
                        <a:pt x="1859329" y="766504"/>
                      </a:lnTo>
                      <a:lnTo>
                        <a:pt x="1910957" y="800104"/>
                      </a:lnTo>
                      <a:lnTo>
                        <a:pt x="1962584" y="766504"/>
                      </a:lnTo>
                      <a:close/>
                      <a:moveTo>
                        <a:pt x="757935" y="688766"/>
                      </a:moveTo>
                      <a:lnTo>
                        <a:pt x="706307" y="722364"/>
                      </a:lnTo>
                      <a:lnTo>
                        <a:pt x="757929" y="755964"/>
                      </a:lnTo>
                      <a:lnTo>
                        <a:pt x="809558" y="722363"/>
                      </a:lnTo>
                      <a:close/>
                      <a:moveTo>
                        <a:pt x="215330" y="688766"/>
                      </a:moveTo>
                      <a:lnTo>
                        <a:pt x="163704" y="722364"/>
                      </a:lnTo>
                      <a:lnTo>
                        <a:pt x="215330" y="755964"/>
                      </a:lnTo>
                      <a:lnTo>
                        <a:pt x="266956" y="722365"/>
                      </a:lnTo>
                      <a:close/>
                      <a:moveTo>
                        <a:pt x="486631" y="688765"/>
                      </a:moveTo>
                      <a:lnTo>
                        <a:pt x="435005" y="722364"/>
                      </a:lnTo>
                      <a:lnTo>
                        <a:pt x="486633" y="755963"/>
                      </a:lnTo>
                      <a:lnTo>
                        <a:pt x="538257" y="722364"/>
                      </a:lnTo>
                      <a:close/>
                      <a:moveTo>
                        <a:pt x="1029234" y="688765"/>
                      </a:moveTo>
                      <a:lnTo>
                        <a:pt x="977606" y="722363"/>
                      </a:lnTo>
                      <a:lnTo>
                        <a:pt x="1029234" y="755963"/>
                      </a:lnTo>
                      <a:lnTo>
                        <a:pt x="1080862" y="722362"/>
                      </a:lnTo>
                      <a:close/>
                      <a:moveTo>
                        <a:pt x="622282" y="688765"/>
                      </a:moveTo>
                      <a:lnTo>
                        <a:pt x="570655" y="722365"/>
                      </a:lnTo>
                      <a:lnTo>
                        <a:pt x="622282" y="755965"/>
                      </a:lnTo>
                      <a:lnTo>
                        <a:pt x="673911" y="722364"/>
                      </a:lnTo>
                      <a:close/>
                      <a:moveTo>
                        <a:pt x="79680" y="688764"/>
                      </a:moveTo>
                      <a:lnTo>
                        <a:pt x="28051" y="722364"/>
                      </a:lnTo>
                      <a:lnTo>
                        <a:pt x="79679" y="755965"/>
                      </a:lnTo>
                      <a:lnTo>
                        <a:pt x="131307" y="722364"/>
                      </a:lnTo>
                      <a:close/>
                      <a:moveTo>
                        <a:pt x="1300529" y="688764"/>
                      </a:moveTo>
                      <a:lnTo>
                        <a:pt x="1248902" y="722363"/>
                      </a:lnTo>
                      <a:lnTo>
                        <a:pt x="1300527" y="755961"/>
                      </a:lnTo>
                      <a:lnTo>
                        <a:pt x="1352154" y="722362"/>
                      </a:lnTo>
                      <a:close/>
                      <a:moveTo>
                        <a:pt x="1164877" y="688764"/>
                      </a:moveTo>
                      <a:lnTo>
                        <a:pt x="1113252" y="722363"/>
                      </a:lnTo>
                      <a:lnTo>
                        <a:pt x="1164879" y="755964"/>
                      </a:lnTo>
                      <a:lnTo>
                        <a:pt x="1216505" y="722363"/>
                      </a:lnTo>
                      <a:close/>
                      <a:moveTo>
                        <a:pt x="893578" y="688764"/>
                      </a:moveTo>
                      <a:lnTo>
                        <a:pt x="841954" y="722363"/>
                      </a:lnTo>
                      <a:lnTo>
                        <a:pt x="893580" y="755964"/>
                      </a:lnTo>
                      <a:lnTo>
                        <a:pt x="945208" y="722363"/>
                      </a:lnTo>
                      <a:close/>
                      <a:moveTo>
                        <a:pt x="350982" y="688764"/>
                      </a:moveTo>
                      <a:lnTo>
                        <a:pt x="299352" y="722364"/>
                      </a:lnTo>
                      <a:lnTo>
                        <a:pt x="350979" y="755965"/>
                      </a:lnTo>
                      <a:lnTo>
                        <a:pt x="402609" y="722364"/>
                      </a:lnTo>
                      <a:close/>
                      <a:moveTo>
                        <a:pt x="2114433" y="688763"/>
                      </a:moveTo>
                      <a:lnTo>
                        <a:pt x="2062805" y="722362"/>
                      </a:lnTo>
                      <a:lnTo>
                        <a:pt x="2114432" y="755961"/>
                      </a:lnTo>
                      <a:lnTo>
                        <a:pt x="2166059" y="722362"/>
                      </a:lnTo>
                      <a:close/>
                      <a:moveTo>
                        <a:pt x="1843132" y="688763"/>
                      </a:moveTo>
                      <a:lnTo>
                        <a:pt x="1791505" y="722363"/>
                      </a:lnTo>
                      <a:lnTo>
                        <a:pt x="1843130" y="755961"/>
                      </a:lnTo>
                      <a:lnTo>
                        <a:pt x="1894758" y="722362"/>
                      </a:lnTo>
                      <a:close/>
                      <a:moveTo>
                        <a:pt x="1571830" y="688763"/>
                      </a:moveTo>
                      <a:lnTo>
                        <a:pt x="1520203" y="722363"/>
                      </a:lnTo>
                      <a:lnTo>
                        <a:pt x="1571830" y="755963"/>
                      </a:lnTo>
                      <a:lnTo>
                        <a:pt x="1623456" y="722363"/>
                      </a:lnTo>
                      <a:close/>
                      <a:moveTo>
                        <a:pt x="1436179" y="688763"/>
                      </a:moveTo>
                      <a:lnTo>
                        <a:pt x="1384552" y="722362"/>
                      </a:lnTo>
                      <a:lnTo>
                        <a:pt x="1436179" y="755962"/>
                      </a:lnTo>
                      <a:lnTo>
                        <a:pt x="1487806" y="722363"/>
                      </a:lnTo>
                      <a:close/>
                      <a:moveTo>
                        <a:pt x="2250083" y="688763"/>
                      </a:moveTo>
                      <a:lnTo>
                        <a:pt x="2198456" y="722362"/>
                      </a:lnTo>
                      <a:lnTo>
                        <a:pt x="2250082" y="755961"/>
                      </a:lnTo>
                      <a:lnTo>
                        <a:pt x="2301709" y="722362"/>
                      </a:lnTo>
                      <a:close/>
                      <a:moveTo>
                        <a:pt x="1978782" y="688763"/>
                      </a:moveTo>
                      <a:lnTo>
                        <a:pt x="1927154" y="722362"/>
                      </a:lnTo>
                      <a:lnTo>
                        <a:pt x="1978783" y="755963"/>
                      </a:lnTo>
                      <a:lnTo>
                        <a:pt x="2030409" y="722363"/>
                      </a:lnTo>
                      <a:close/>
                      <a:moveTo>
                        <a:pt x="1707480" y="688763"/>
                      </a:moveTo>
                      <a:lnTo>
                        <a:pt x="1655853" y="722362"/>
                      </a:lnTo>
                      <a:lnTo>
                        <a:pt x="1707480" y="755963"/>
                      </a:lnTo>
                      <a:lnTo>
                        <a:pt x="1759108" y="722363"/>
                      </a:lnTo>
                      <a:close/>
                      <a:moveTo>
                        <a:pt x="418806" y="644624"/>
                      </a:moveTo>
                      <a:lnTo>
                        <a:pt x="367181" y="678223"/>
                      </a:lnTo>
                      <a:lnTo>
                        <a:pt x="418809" y="711822"/>
                      </a:lnTo>
                      <a:lnTo>
                        <a:pt x="470434" y="678224"/>
                      </a:lnTo>
                      <a:close/>
                      <a:moveTo>
                        <a:pt x="825759" y="644623"/>
                      </a:moveTo>
                      <a:lnTo>
                        <a:pt x="774129" y="678224"/>
                      </a:lnTo>
                      <a:lnTo>
                        <a:pt x="825754" y="711822"/>
                      </a:lnTo>
                      <a:lnTo>
                        <a:pt x="877384" y="678223"/>
                      </a:lnTo>
                      <a:close/>
                      <a:moveTo>
                        <a:pt x="690105" y="644623"/>
                      </a:moveTo>
                      <a:lnTo>
                        <a:pt x="638480" y="678223"/>
                      </a:lnTo>
                      <a:lnTo>
                        <a:pt x="690106" y="711822"/>
                      </a:lnTo>
                      <a:lnTo>
                        <a:pt x="741735" y="678223"/>
                      </a:lnTo>
                      <a:close/>
                      <a:moveTo>
                        <a:pt x="554460" y="644623"/>
                      </a:moveTo>
                      <a:lnTo>
                        <a:pt x="502829" y="678224"/>
                      </a:lnTo>
                      <a:lnTo>
                        <a:pt x="554459" y="711822"/>
                      </a:lnTo>
                      <a:lnTo>
                        <a:pt x="606084" y="678223"/>
                      </a:lnTo>
                      <a:close/>
                      <a:moveTo>
                        <a:pt x="283156" y="644623"/>
                      </a:moveTo>
                      <a:lnTo>
                        <a:pt x="231530" y="678224"/>
                      </a:lnTo>
                      <a:lnTo>
                        <a:pt x="283153" y="711823"/>
                      </a:lnTo>
                      <a:lnTo>
                        <a:pt x="334786" y="678223"/>
                      </a:lnTo>
                      <a:close/>
                      <a:moveTo>
                        <a:pt x="147505" y="644623"/>
                      </a:moveTo>
                      <a:lnTo>
                        <a:pt x="95878" y="678223"/>
                      </a:lnTo>
                      <a:lnTo>
                        <a:pt x="147507" y="711822"/>
                      </a:lnTo>
                      <a:lnTo>
                        <a:pt x="199131" y="678224"/>
                      </a:lnTo>
                      <a:close/>
                      <a:moveTo>
                        <a:pt x="1368355" y="644623"/>
                      </a:moveTo>
                      <a:lnTo>
                        <a:pt x="1316727" y="678222"/>
                      </a:lnTo>
                      <a:lnTo>
                        <a:pt x="1368353" y="711821"/>
                      </a:lnTo>
                      <a:lnTo>
                        <a:pt x="1419980" y="678221"/>
                      </a:lnTo>
                      <a:close/>
                      <a:moveTo>
                        <a:pt x="1097059" y="644623"/>
                      </a:moveTo>
                      <a:lnTo>
                        <a:pt x="1045435" y="678223"/>
                      </a:lnTo>
                      <a:lnTo>
                        <a:pt x="1097057" y="711821"/>
                      </a:lnTo>
                      <a:lnTo>
                        <a:pt x="1148678" y="678221"/>
                      </a:lnTo>
                      <a:close/>
                      <a:moveTo>
                        <a:pt x="961405" y="644623"/>
                      </a:moveTo>
                      <a:lnTo>
                        <a:pt x="909777" y="678223"/>
                      </a:lnTo>
                      <a:lnTo>
                        <a:pt x="961407" y="711821"/>
                      </a:lnTo>
                      <a:lnTo>
                        <a:pt x="1013036" y="678223"/>
                      </a:lnTo>
                      <a:close/>
                      <a:moveTo>
                        <a:pt x="2182258" y="644622"/>
                      </a:moveTo>
                      <a:lnTo>
                        <a:pt x="2130631" y="678221"/>
                      </a:lnTo>
                      <a:lnTo>
                        <a:pt x="2182257" y="711820"/>
                      </a:lnTo>
                      <a:lnTo>
                        <a:pt x="2233885" y="678221"/>
                      </a:lnTo>
                      <a:close/>
                      <a:moveTo>
                        <a:pt x="1504004" y="644622"/>
                      </a:moveTo>
                      <a:lnTo>
                        <a:pt x="1452377" y="678221"/>
                      </a:lnTo>
                      <a:lnTo>
                        <a:pt x="1504004" y="711821"/>
                      </a:lnTo>
                      <a:lnTo>
                        <a:pt x="1555632" y="678221"/>
                      </a:lnTo>
                      <a:close/>
                      <a:moveTo>
                        <a:pt x="2317909" y="644622"/>
                      </a:moveTo>
                      <a:lnTo>
                        <a:pt x="2266281" y="678221"/>
                      </a:lnTo>
                      <a:lnTo>
                        <a:pt x="2317908" y="711819"/>
                      </a:lnTo>
                      <a:lnTo>
                        <a:pt x="2369535" y="678221"/>
                      </a:lnTo>
                      <a:close/>
                      <a:moveTo>
                        <a:pt x="2046608" y="644622"/>
                      </a:moveTo>
                      <a:lnTo>
                        <a:pt x="1994980" y="678221"/>
                      </a:lnTo>
                      <a:lnTo>
                        <a:pt x="2046608" y="711821"/>
                      </a:lnTo>
                      <a:lnTo>
                        <a:pt x="2098235" y="678221"/>
                      </a:lnTo>
                      <a:close/>
                      <a:moveTo>
                        <a:pt x="1910956" y="644622"/>
                      </a:moveTo>
                      <a:lnTo>
                        <a:pt x="1859330" y="678221"/>
                      </a:lnTo>
                      <a:lnTo>
                        <a:pt x="1910956" y="711821"/>
                      </a:lnTo>
                      <a:lnTo>
                        <a:pt x="1962583" y="678221"/>
                      </a:lnTo>
                      <a:close/>
                      <a:moveTo>
                        <a:pt x="1775306" y="644622"/>
                      </a:moveTo>
                      <a:lnTo>
                        <a:pt x="1723678" y="678221"/>
                      </a:lnTo>
                      <a:lnTo>
                        <a:pt x="1775306" y="711820"/>
                      </a:lnTo>
                      <a:lnTo>
                        <a:pt x="1826934" y="678221"/>
                      </a:lnTo>
                      <a:close/>
                      <a:moveTo>
                        <a:pt x="1639656" y="644622"/>
                      </a:moveTo>
                      <a:lnTo>
                        <a:pt x="1588029" y="678221"/>
                      </a:lnTo>
                      <a:lnTo>
                        <a:pt x="1639655" y="711821"/>
                      </a:lnTo>
                      <a:lnTo>
                        <a:pt x="1691282" y="678221"/>
                      </a:lnTo>
                      <a:close/>
                      <a:moveTo>
                        <a:pt x="1232703" y="644622"/>
                      </a:moveTo>
                      <a:lnTo>
                        <a:pt x="1181075" y="678222"/>
                      </a:lnTo>
                      <a:lnTo>
                        <a:pt x="1232704" y="711822"/>
                      </a:lnTo>
                      <a:lnTo>
                        <a:pt x="1284331" y="678223"/>
                      </a:lnTo>
                      <a:close/>
                      <a:moveTo>
                        <a:pt x="350979" y="600483"/>
                      </a:moveTo>
                      <a:lnTo>
                        <a:pt x="299352" y="634082"/>
                      </a:lnTo>
                      <a:lnTo>
                        <a:pt x="350981" y="667681"/>
                      </a:lnTo>
                      <a:lnTo>
                        <a:pt x="402605" y="634082"/>
                      </a:lnTo>
                      <a:close/>
                      <a:moveTo>
                        <a:pt x="1164879" y="600482"/>
                      </a:moveTo>
                      <a:lnTo>
                        <a:pt x="1113251" y="634081"/>
                      </a:lnTo>
                      <a:lnTo>
                        <a:pt x="1164877" y="667679"/>
                      </a:lnTo>
                      <a:lnTo>
                        <a:pt x="1216504" y="634080"/>
                      </a:lnTo>
                      <a:close/>
                      <a:moveTo>
                        <a:pt x="893580" y="600482"/>
                      </a:moveTo>
                      <a:lnTo>
                        <a:pt x="841957" y="634081"/>
                      </a:lnTo>
                      <a:lnTo>
                        <a:pt x="893577" y="667680"/>
                      </a:lnTo>
                      <a:lnTo>
                        <a:pt x="945208" y="634081"/>
                      </a:lnTo>
                      <a:close/>
                      <a:moveTo>
                        <a:pt x="757932" y="600482"/>
                      </a:moveTo>
                      <a:lnTo>
                        <a:pt x="706307" y="634081"/>
                      </a:lnTo>
                      <a:lnTo>
                        <a:pt x="757933" y="667681"/>
                      </a:lnTo>
                      <a:lnTo>
                        <a:pt x="809561" y="634082"/>
                      </a:lnTo>
                      <a:close/>
                      <a:moveTo>
                        <a:pt x="622282" y="600482"/>
                      </a:moveTo>
                      <a:lnTo>
                        <a:pt x="570655" y="634082"/>
                      </a:lnTo>
                      <a:lnTo>
                        <a:pt x="622282" y="667680"/>
                      </a:lnTo>
                      <a:lnTo>
                        <a:pt x="673909" y="634081"/>
                      </a:lnTo>
                      <a:close/>
                      <a:moveTo>
                        <a:pt x="486633" y="600482"/>
                      </a:moveTo>
                      <a:lnTo>
                        <a:pt x="435005" y="634082"/>
                      </a:lnTo>
                      <a:lnTo>
                        <a:pt x="486631" y="667681"/>
                      </a:lnTo>
                      <a:lnTo>
                        <a:pt x="538259" y="634082"/>
                      </a:lnTo>
                      <a:close/>
                      <a:moveTo>
                        <a:pt x="215330" y="600482"/>
                      </a:moveTo>
                      <a:lnTo>
                        <a:pt x="163702" y="634082"/>
                      </a:lnTo>
                      <a:lnTo>
                        <a:pt x="215330" y="667681"/>
                      </a:lnTo>
                      <a:lnTo>
                        <a:pt x="266958" y="634081"/>
                      </a:lnTo>
                      <a:close/>
                      <a:moveTo>
                        <a:pt x="79679" y="600482"/>
                      </a:moveTo>
                      <a:lnTo>
                        <a:pt x="28054" y="634082"/>
                      </a:lnTo>
                      <a:lnTo>
                        <a:pt x="79680" y="667680"/>
                      </a:lnTo>
                      <a:lnTo>
                        <a:pt x="131307" y="634082"/>
                      </a:lnTo>
                      <a:close/>
                      <a:moveTo>
                        <a:pt x="1436180" y="600481"/>
                      </a:moveTo>
                      <a:lnTo>
                        <a:pt x="1384553" y="634081"/>
                      </a:lnTo>
                      <a:lnTo>
                        <a:pt x="1436178" y="667679"/>
                      </a:lnTo>
                      <a:lnTo>
                        <a:pt x="1487806" y="634080"/>
                      </a:lnTo>
                      <a:close/>
                      <a:moveTo>
                        <a:pt x="1300528" y="600481"/>
                      </a:moveTo>
                      <a:lnTo>
                        <a:pt x="1248902" y="634081"/>
                      </a:lnTo>
                      <a:lnTo>
                        <a:pt x="1300530" y="667680"/>
                      </a:lnTo>
                      <a:lnTo>
                        <a:pt x="1352156" y="634081"/>
                      </a:lnTo>
                      <a:close/>
                      <a:moveTo>
                        <a:pt x="1029234" y="600481"/>
                      </a:moveTo>
                      <a:lnTo>
                        <a:pt x="977606" y="634080"/>
                      </a:lnTo>
                      <a:lnTo>
                        <a:pt x="1029234" y="667681"/>
                      </a:lnTo>
                      <a:lnTo>
                        <a:pt x="1080866" y="634082"/>
                      </a:lnTo>
                      <a:close/>
                      <a:moveTo>
                        <a:pt x="2250085" y="600481"/>
                      </a:moveTo>
                      <a:lnTo>
                        <a:pt x="2198457" y="634080"/>
                      </a:lnTo>
                      <a:lnTo>
                        <a:pt x="2250083" y="667679"/>
                      </a:lnTo>
                      <a:lnTo>
                        <a:pt x="2301709" y="634079"/>
                      </a:lnTo>
                      <a:close/>
                      <a:moveTo>
                        <a:pt x="2114433" y="600481"/>
                      </a:moveTo>
                      <a:lnTo>
                        <a:pt x="2062806" y="634079"/>
                      </a:lnTo>
                      <a:lnTo>
                        <a:pt x="2114433" y="667679"/>
                      </a:lnTo>
                      <a:lnTo>
                        <a:pt x="2166060" y="634080"/>
                      </a:lnTo>
                      <a:close/>
                      <a:moveTo>
                        <a:pt x="1978783" y="600481"/>
                      </a:moveTo>
                      <a:lnTo>
                        <a:pt x="1927155" y="634080"/>
                      </a:lnTo>
                      <a:lnTo>
                        <a:pt x="1978782" y="667679"/>
                      </a:lnTo>
                      <a:lnTo>
                        <a:pt x="2030409" y="634079"/>
                      </a:lnTo>
                      <a:close/>
                      <a:moveTo>
                        <a:pt x="1843130" y="600481"/>
                      </a:moveTo>
                      <a:lnTo>
                        <a:pt x="1791504" y="634079"/>
                      </a:lnTo>
                      <a:lnTo>
                        <a:pt x="1843131" y="667679"/>
                      </a:lnTo>
                      <a:lnTo>
                        <a:pt x="1894758" y="634080"/>
                      </a:lnTo>
                      <a:close/>
                      <a:moveTo>
                        <a:pt x="1707482" y="600481"/>
                      </a:moveTo>
                      <a:lnTo>
                        <a:pt x="1655854" y="634080"/>
                      </a:lnTo>
                      <a:lnTo>
                        <a:pt x="1707480" y="667679"/>
                      </a:lnTo>
                      <a:lnTo>
                        <a:pt x="1759107" y="634079"/>
                      </a:lnTo>
                      <a:close/>
                      <a:moveTo>
                        <a:pt x="1571830" y="600481"/>
                      </a:moveTo>
                      <a:lnTo>
                        <a:pt x="1520204" y="634080"/>
                      </a:lnTo>
                      <a:lnTo>
                        <a:pt x="1571830" y="667679"/>
                      </a:lnTo>
                      <a:lnTo>
                        <a:pt x="1623457" y="634080"/>
                      </a:lnTo>
                      <a:close/>
                      <a:moveTo>
                        <a:pt x="961405" y="556341"/>
                      </a:moveTo>
                      <a:lnTo>
                        <a:pt x="909777" y="589940"/>
                      </a:lnTo>
                      <a:lnTo>
                        <a:pt x="961407" y="623539"/>
                      </a:lnTo>
                      <a:lnTo>
                        <a:pt x="1013036" y="589939"/>
                      </a:lnTo>
                      <a:close/>
                      <a:moveTo>
                        <a:pt x="690109" y="556341"/>
                      </a:moveTo>
                      <a:lnTo>
                        <a:pt x="638480" y="589941"/>
                      </a:lnTo>
                      <a:lnTo>
                        <a:pt x="690105" y="623539"/>
                      </a:lnTo>
                      <a:lnTo>
                        <a:pt x="741734" y="589940"/>
                      </a:lnTo>
                      <a:close/>
                      <a:moveTo>
                        <a:pt x="554460" y="556341"/>
                      </a:moveTo>
                      <a:lnTo>
                        <a:pt x="502832" y="589940"/>
                      </a:lnTo>
                      <a:lnTo>
                        <a:pt x="554459" y="623539"/>
                      </a:lnTo>
                      <a:lnTo>
                        <a:pt x="606084" y="589941"/>
                      </a:lnTo>
                      <a:close/>
                      <a:moveTo>
                        <a:pt x="418807" y="556341"/>
                      </a:moveTo>
                      <a:lnTo>
                        <a:pt x="367179" y="589940"/>
                      </a:lnTo>
                      <a:lnTo>
                        <a:pt x="418806" y="623541"/>
                      </a:lnTo>
                      <a:lnTo>
                        <a:pt x="470434" y="589940"/>
                      </a:lnTo>
                      <a:close/>
                      <a:moveTo>
                        <a:pt x="283152" y="556341"/>
                      </a:moveTo>
                      <a:lnTo>
                        <a:pt x="231529" y="589939"/>
                      </a:lnTo>
                      <a:lnTo>
                        <a:pt x="283156" y="623539"/>
                      </a:lnTo>
                      <a:lnTo>
                        <a:pt x="334785" y="589941"/>
                      </a:lnTo>
                      <a:close/>
                      <a:moveTo>
                        <a:pt x="1232703" y="556341"/>
                      </a:moveTo>
                      <a:lnTo>
                        <a:pt x="1181078" y="589940"/>
                      </a:lnTo>
                      <a:lnTo>
                        <a:pt x="1232702" y="623538"/>
                      </a:lnTo>
                      <a:lnTo>
                        <a:pt x="1284329" y="589939"/>
                      </a:lnTo>
                      <a:close/>
                      <a:moveTo>
                        <a:pt x="1097059" y="556341"/>
                      </a:moveTo>
                      <a:lnTo>
                        <a:pt x="1045436" y="589939"/>
                      </a:lnTo>
                      <a:lnTo>
                        <a:pt x="1097059" y="623539"/>
                      </a:lnTo>
                      <a:lnTo>
                        <a:pt x="1148681" y="589940"/>
                      </a:lnTo>
                      <a:close/>
                      <a:moveTo>
                        <a:pt x="825758" y="556341"/>
                      </a:moveTo>
                      <a:lnTo>
                        <a:pt x="774129" y="589940"/>
                      </a:lnTo>
                      <a:lnTo>
                        <a:pt x="825758" y="623539"/>
                      </a:lnTo>
                      <a:lnTo>
                        <a:pt x="877384" y="589940"/>
                      </a:lnTo>
                      <a:close/>
                      <a:moveTo>
                        <a:pt x="2317910" y="556340"/>
                      </a:moveTo>
                      <a:lnTo>
                        <a:pt x="2266283" y="589939"/>
                      </a:lnTo>
                      <a:lnTo>
                        <a:pt x="2317908" y="623537"/>
                      </a:lnTo>
                      <a:lnTo>
                        <a:pt x="2369535" y="589938"/>
                      </a:lnTo>
                      <a:close/>
                      <a:moveTo>
                        <a:pt x="2046608" y="556340"/>
                      </a:moveTo>
                      <a:lnTo>
                        <a:pt x="1994980" y="589939"/>
                      </a:lnTo>
                      <a:lnTo>
                        <a:pt x="2046607" y="623538"/>
                      </a:lnTo>
                      <a:lnTo>
                        <a:pt x="2098235" y="589939"/>
                      </a:lnTo>
                      <a:close/>
                      <a:moveTo>
                        <a:pt x="1775306" y="556340"/>
                      </a:moveTo>
                      <a:lnTo>
                        <a:pt x="1723679" y="589939"/>
                      </a:lnTo>
                      <a:lnTo>
                        <a:pt x="1775306" y="623538"/>
                      </a:lnTo>
                      <a:lnTo>
                        <a:pt x="1826933" y="589939"/>
                      </a:lnTo>
                      <a:close/>
                      <a:moveTo>
                        <a:pt x="1504005" y="556340"/>
                      </a:moveTo>
                      <a:lnTo>
                        <a:pt x="1452378" y="589940"/>
                      </a:lnTo>
                      <a:lnTo>
                        <a:pt x="1504004" y="623538"/>
                      </a:lnTo>
                      <a:lnTo>
                        <a:pt x="1555631" y="589938"/>
                      </a:lnTo>
                      <a:close/>
                      <a:moveTo>
                        <a:pt x="147507" y="556340"/>
                      </a:moveTo>
                      <a:lnTo>
                        <a:pt x="95878" y="589941"/>
                      </a:lnTo>
                      <a:lnTo>
                        <a:pt x="147503" y="623539"/>
                      </a:lnTo>
                      <a:lnTo>
                        <a:pt x="199131" y="589939"/>
                      </a:lnTo>
                      <a:close/>
                      <a:moveTo>
                        <a:pt x="2182258" y="556339"/>
                      </a:moveTo>
                      <a:lnTo>
                        <a:pt x="2130630" y="589938"/>
                      </a:lnTo>
                      <a:lnTo>
                        <a:pt x="2182258" y="623538"/>
                      </a:lnTo>
                      <a:lnTo>
                        <a:pt x="2233887" y="589939"/>
                      </a:lnTo>
                      <a:close/>
                      <a:moveTo>
                        <a:pt x="1910956" y="556339"/>
                      </a:moveTo>
                      <a:lnTo>
                        <a:pt x="1859328" y="589938"/>
                      </a:lnTo>
                      <a:lnTo>
                        <a:pt x="1910956" y="623538"/>
                      </a:lnTo>
                      <a:lnTo>
                        <a:pt x="1962584" y="589939"/>
                      </a:lnTo>
                      <a:close/>
                      <a:moveTo>
                        <a:pt x="1639655" y="556339"/>
                      </a:moveTo>
                      <a:lnTo>
                        <a:pt x="1588028" y="589939"/>
                      </a:lnTo>
                      <a:lnTo>
                        <a:pt x="1639655" y="623538"/>
                      </a:lnTo>
                      <a:lnTo>
                        <a:pt x="1691282" y="589939"/>
                      </a:lnTo>
                      <a:close/>
                      <a:moveTo>
                        <a:pt x="1368354" y="556339"/>
                      </a:moveTo>
                      <a:lnTo>
                        <a:pt x="1316727" y="589939"/>
                      </a:lnTo>
                      <a:lnTo>
                        <a:pt x="1368355" y="623539"/>
                      </a:lnTo>
                      <a:lnTo>
                        <a:pt x="1419983" y="589940"/>
                      </a:lnTo>
                      <a:close/>
                      <a:moveTo>
                        <a:pt x="1029236" y="512200"/>
                      </a:moveTo>
                      <a:lnTo>
                        <a:pt x="977609" y="545799"/>
                      </a:lnTo>
                      <a:lnTo>
                        <a:pt x="1029236" y="579397"/>
                      </a:lnTo>
                      <a:lnTo>
                        <a:pt x="1080862" y="545798"/>
                      </a:lnTo>
                      <a:close/>
                      <a:moveTo>
                        <a:pt x="215330" y="512200"/>
                      </a:moveTo>
                      <a:lnTo>
                        <a:pt x="163704" y="545799"/>
                      </a:lnTo>
                      <a:lnTo>
                        <a:pt x="215331" y="579397"/>
                      </a:lnTo>
                      <a:lnTo>
                        <a:pt x="266955" y="545799"/>
                      </a:lnTo>
                      <a:close/>
                      <a:moveTo>
                        <a:pt x="757935" y="512200"/>
                      </a:moveTo>
                      <a:lnTo>
                        <a:pt x="706307" y="545799"/>
                      </a:lnTo>
                      <a:lnTo>
                        <a:pt x="757932" y="579399"/>
                      </a:lnTo>
                      <a:lnTo>
                        <a:pt x="809557" y="545799"/>
                      </a:lnTo>
                      <a:close/>
                      <a:moveTo>
                        <a:pt x="486631" y="512200"/>
                      </a:moveTo>
                      <a:lnTo>
                        <a:pt x="435005" y="545799"/>
                      </a:lnTo>
                      <a:lnTo>
                        <a:pt x="486633" y="579398"/>
                      </a:lnTo>
                      <a:lnTo>
                        <a:pt x="538259" y="545799"/>
                      </a:lnTo>
                      <a:close/>
                      <a:moveTo>
                        <a:pt x="1300530" y="512199"/>
                      </a:moveTo>
                      <a:lnTo>
                        <a:pt x="1248903" y="545799"/>
                      </a:lnTo>
                      <a:lnTo>
                        <a:pt x="1300527" y="579397"/>
                      </a:lnTo>
                      <a:lnTo>
                        <a:pt x="1352155" y="545797"/>
                      </a:lnTo>
                      <a:close/>
                      <a:moveTo>
                        <a:pt x="1164877" y="512199"/>
                      </a:moveTo>
                      <a:lnTo>
                        <a:pt x="1113251" y="545798"/>
                      </a:lnTo>
                      <a:lnTo>
                        <a:pt x="1164879" y="579397"/>
                      </a:lnTo>
                      <a:lnTo>
                        <a:pt x="1216505" y="545798"/>
                      </a:lnTo>
                      <a:close/>
                      <a:moveTo>
                        <a:pt x="893580" y="512199"/>
                      </a:moveTo>
                      <a:lnTo>
                        <a:pt x="841957" y="545799"/>
                      </a:lnTo>
                      <a:lnTo>
                        <a:pt x="893580" y="579398"/>
                      </a:lnTo>
                      <a:lnTo>
                        <a:pt x="945208" y="545799"/>
                      </a:lnTo>
                      <a:close/>
                      <a:moveTo>
                        <a:pt x="622281" y="512199"/>
                      </a:moveTo>
                      <a:lnTo>
                        <a:pt x="570655" y="545799"/>
                      </a:lnTo>
                      <a:lnTo>
                        <a:pt x="622283" y="579399"/>
                      </a:lnTo>
                      <a:lnTo>
                        <a:pt x="673913" y="545799"/>
                      </a:lnTo>
                      <a:close/>
                      <a:moveTo>
                        <a:pt x="350981" y="512199"/>
                      </a:moveTo>
                      <a:lnTo>
                        <a:pt x="299352" y="545798"/>
                      </a:lnTo>
                      <a:lnTo>
                        <a:pt x="350979" y="579399"/>
                      </a:lnTo>
                      <a:lnTo>
                        <a:pt x="402609" y="545799"/>
                      </a:lnTo>
                      <a:close/>
                      <a:moveTo>
                        <a:pt x="1843132" y="512199"/>
                      </a:moveTo>
                      <a:lnTo>
                        <a:pt x="1791504" y="545798"/>
                      </a:lnTo>
                      <a:lnTo>
                        <a:pt x="1843130" y="579397"/>
                      </a:lnTo>
                      <a:lnTo>
                        <a:pt x="1894758" y="545797"/>
                      </a:lnTo>
                      <a:close/>
                      <a:moveTo>
                        <a:pt x="1571832" y="512199"/>
                      </a:moveTo>
                      <a:lnTo>
                        <a:pt x="1520204" y="545798"/>
                      </a:lnTo>
                      <a:lnTo>
                        <a:pt x="1571829" y="579397"/>
                      </a:lnTo>
                      <a:lnTo>
                        <a:pt x="1623456" y="545797"/>
                      </a:lnTo>
                      <a:close/>
                      <a:moveTo>
                        <a:pt x="2250083" y="512198"/>
                      </a:moveTo>
                      <a:lnTo>
                        <a:pt x="2198457" y="545797"/>
                      </a:lnTo>
                      <a:lnTo>
                        <a:pt x="2250085" y="579396"/>
                      </a:lnTo>
                      <a:lnTo>
                        <a:pt x="2301711" y="545798"/>
                      </a:lnTo>
                      <a:close/>
                      <a:moveTo>
                        <a:pt x="2114434" y="512198"/>
                      </a:moveTo>
                      <a:lnTo>
                        <a:pt x="2062806" y="545798"/>
                      </a:lnTo>
                      <a:lnTo>
                        <a:pt x="2114433" y="579396"/>
                      </a:lnTo>
                      <a:lnTo>
                        <a:pt x="2166060" y="545797"/>
                      </a:lnTo>
                      <a:close/>
                      <a:moveTo>
                        <a:pt x="1707480" y="512198"/>
                      </a:moveTo>
                      <a:lnTo>
                        <a:pt x="1655854" y="545797"/>
                      </a:lnTo>
                      <a:lnTo>
                        <a:pt x="1707481" y="579397"/>
                      </a:lnTo>
                      <a:lnTo>
                        <a:pt x="1759107" y="545798"/>
                      </a:lnTo>
                      <a:close/>
                      <a:moveTo>
                        <a:pt x="1436179" y="512198"/>
                      </a:moveTo>
                      <a:lnTo>
                        <a:pt x="1384552" y="545797"/>
                      </a:lnTo>
                      <a:lnTo>
                        <a:pt x="1436180" y="579398"/>
                      </a:lnTo>
                      <a:lnTo>
                        <a:pt x="1487807" y="545798"/>
                      </a:lnTo>
                      <a:close/>
                      <a:moveTo>
                        <a:pt x="1978782" y="512198"/>
                      </a:moveTo>
                      <a:lnTo>
                        <a:pt x="1927154" y="545797"/>
                      </a:lnTo>
                      <a:lnTo>
                        <a:pt x="1978783" y="579396"/>
                      </a:lnTo>
                      <a:lnTo>
                        <a:pt x="2030409" y="545798"/>
                      </a:lnTo>
                      <a:close/>
                      <a:moveTo>
                        <a:pt x="825758" y="468059"/>
                      </a:moveTo>
                      <a:lnTo>
                        <a:pt x="774129" y="501657"/>
                      </a:lnTo>
                      <a:lnTo>
                        <a:pt x="825758" y="535256"/>
                      </a:lnTo>
                      <a:lnTo>
                        <a:pt x="877384" y="501658"/>
                      </a:lnTo>
                      <a:close/>
                      <a:moveTo>
                        <a:pt x="1910957" y="468058"/>
                      </a:moveTo>
                      <a:lnTo>
                        <a:pt x="1859330" y="501657"/>
                      </a:lnTo>
                      <a:lnTo>
                        <a:pt x="1910956" y="535255"/>
                      </a:lnTo>
                      <a:lnTo>
                        <a:pt x="1962583" y="501656"/>
                      </a:lnTo>
                      <a:close/>
                      <a:moveTo>
                        <a:pt x="1639656" y="468058"/>
                      </a:moveTo>
                      <a:lnTo>
                        <a:pt x="1588030" y="501656"/>
                      </a:lnTo>
                      <a:lnTo>
                        <a:pt x="1639655" y="535255"/>
                      </a:lnTo>
                      <a:lnTo>
                        <a:pt x="1691281" y="501656"/>
                      </a:lnTo>
                      <a:close/>
                      <a:moveTo>
                        <a:pt x="1368355" y="468058"/>
                      </a:moveTo>
                      <a:lnTo>
                        <a:pt x="1316728" y="501657"/>
                      </a:lnTo>
                      <a:lnTo>
                        <a:pt x="1368354" y="535255"/>
                      </a:lnTo>
                      <a:lnTo>
                        <a:pt x="1419980" y="501656"/>
                      </a:lnTo>
                      <a:close/>
                      <a:moveTo>
                        <a:pt x="1097059" y="468058"/>
                      </a:moveTo>
                      <a:lnTo>
                        <a:pt x="1045435" y="501659"/>
                      </a:lnTo>
                      <a:lnTo>
                        <a:pt x="1097059" y="535256"/>
                      </a:lnTo>
                      <a:lnTo>
                        <a:pt x="1148680" y="501657"/>
                      </a:lnTo>
                      <a:close/>
                      <a:moveTo>
                        <a:pt x="961408" y="468058"/>
                      </a:moveTo>
                      <a:lnTo>
                        <a:pt x="909777" y="501658"/>
                      </a:lnTo>
                      <a:lnTo>
                        <a:pt x="961407" y="535256"/>
                      </a:lnTo>
                      <a:lnTo>
                        <a:pt x="1013036" y="501658"/>
                      </a:lnTo>
                      <a:close/>
                      <a:moveTo>
                        <a:pt x="554460" y="468058"/>
                      </a:moveTo>
                      <a:lnTo>
                        <a:pt x="502829" y="501657"/>
                      </a:lnTo>
                      <a:lnTo>
                        <a:pt x="554460" y="535258"/>
                      </a:lnTo>
                      <a:lnTo>
                        <a:pt x="606087" y="501657"/>
                      </a:lnTo>
                      <a:close/>
                      <a:moveTo>
                        <a:pt x="418806" y="468058"/>
                      </a:moveTo>
                      <a:lnTo>
                        <a:pt x="367181" y="501657"/>
                      </a:lnTo>
                      <a:lnTo>
                        <a:pt x="418809" y="535256"/>
                      </a:lnTo>
                      <a:lnTo>
                        <a:pt x="470432" y="501658"/>
                      </a:lnTo>
                      <a:close/>
                      <a:moveTo>
                        <a:pt x="283156" y="468058"/>
                      </a:moveTo>
                      <a:lnTo>
                        <a:pt x="231530" y="501658"/>
                      </a:lnTo>
                      <a:lnTo>
                        <a:pt x="283152" y="535257"/>
                      </a:lnTo>
                      <a:lnTo>
                        <a:pt x="334785" y="501657"/>
                      </a:lnTo>
                      <a:close/>
                      <a:moveTo>
                        <a:pt x="147504" y="468058"/>
                      </a:moveTo>
                      <a:lnTo>
                        <a:pt x="95879" y="501657"/>
                      </a:lnTo>
                      <a:lnTo>
                        <a:pt x="147506" y="535256"/>
                      </a:lnTo>
                      <a:lnTo>
                        <a:pt x="199131" y="501657"/>
                      </a:lnTo>
                      <a:close/>
                      <a:moveTo>
                        <a:pt x="2182258" y="468058"/>
                      </a:moveTo>
                      <a:lnTo>
                        <a:pt x="2130633" y="501656"/>
                      </a:lnTo>
                      <a:lnTo>
                        <a:pt x="2182258" y="535255"/>
                      </a:lnTo>
                      <a:lnTo>
                        <a:pt x="2233885" y="501656"/>
                      </a:lnTo>
                      <a:close/>
                      <a:moveTo>
                        <a:pt x="690106" y="468058"/>
                      </a:moveTo>
                      <a:lnTo>
                        <a:pt x="638480" y="501657"/>
                      </a:lnTo>
                      <a:lnTo>
                        <a:pt x="690110" y="535257"/>
                      </a:lnTo>
                      <a:lnTo>
                        <a:pt x="741734" y="501657"/>
                      </a:lnTo>
                      <a:close/>
                      <a:moveTo>
                        <a:pt x="2046608" y="468057"/>
                      </a:moveTo>
                      <a:lnTo>
                        <a:pt x="1994980" y="501656"/>
                      </a:lnTo>
                      <a:lnTo>
                        <a:pt x="2046608" y="535255"/>
                      </a:lnTo>
                      <a:lnTo>
                        <a:pt x="2098236" y="501656"/>
                      </a:lnTo>
                      <a:close/>
                      <a:moveTo>
                        <a:pt x="1775307" y="468057"/>
                      </a:moveTo>
                      <a:lnTo>
                        <a:pt x="1723678" y="501657"/>
                      </a:lnTo>
                      <a:lnTo>
                        <a:pt x="1775306" y="535255"/>
                      </a:lnTo>
                      <a:lnTo>
                        <a:pt x="1826933" y="501656"/>
                      </a:lnTo>
                      <a:close/>
                      <a:moveTo>
                        <a:pt x="1504005" y="468057"/>
                      </a:moveTo>
                      <a:lnTo>
                        <a:pt x="1452377" y="501656"/>
                      </a:lnTo>
                      <a:lnTo>
                        <a:pt x="1504006" y="535256"/>
                      </a:lnTo>
                      <a:lnTo>
                        <a:pt x="1555633" y="501656"/>
                      </a:lnTo>
                      <a:close/>
                      <a:moveTo>
                        <a:pt x="1232704" y="468057"/>
                      </a:moveTo>
                      <a:lnTo>
                        <a:pt x="1181076" y="501657"/>
                      </a:lnTo>
                      <a:lnTo>
                        <a:pt x="1232703" y="535256"/>
                      </a:lnTo>
                      <a:lnTo>
                        <a:pt x="1284331" y="501656"/>
                      </a:lnTo>
                      <a:close/>
                      <a:moveTo>
                        <a:pt x="893580" y="423917"/>
                      </a:moveTo>
                      <a:lnTo>
                        <a:pt x="841957" y="457516"/>
                      </a:lnTo>
                      <a:lnTo>
                        <a:pt x="893577" y="491116"/>
                      </a:lnTo>
                      <a:lnTo>
                        <a:pt x="945208" y="457516"/>
                      </a:lnTo>
                      <a:close/>
                      <a:moveTo>
                        <a:pt x="622283" y="423917"/>
                      </a:moveTo>
                      <a:lnTo>
                        <a:pt x="570659" y="457517"/>
                      </a:lnTo>
                      <a:lnTo>
                        <a:pt x="622282" y="491116"/>
                      </a:lnTo>
                      <a:lnTo>
                        <a:pt x="673909" y="457516"/>
                      </a:lnTo>
                      <a:close/>
                      <a:moveTo>
                        <a:pt x="350979" y="423917"/>
                      </a:moveTo>
                      <a:lnTo>
                        <a:pt x="299352" y="457516"/>
                      </a:lnTo>
                      <a:lnTo>
                        <a:pt x="350981" y="491115"/>
                      </a:lnTo>
                      <a:lnTo>
                        <a:pt x="402605" y="457517"/>
                      </a:lnTo>
                      <a:close/>
                      <a:moveTo>
                        <a:pt x="757929" y="423917"/>
                      </a:moveTo>
                      <a:lnTo>
                        <a:pt x="706307" y="457516"/>
                      </a:lnTo>
                      <a:lnTo>
                        <a:pt x="757935" y="491116"/>
                      </a:lnTo>
                      <a:lnTo>
                        <a:pt x="809561" y="457516"/>
                      </a:lnTo>
                      <a:close/>
                      <a:moveTo>
                        <a:pt x="215330" y="423917"/>
                      </a:moveTo>
                      <a:lnTo>
                        <a:pt x="163703" y="457517"/>
                      </a:lnTo>
                      <a:lnTo>
                        <a:pt x="215328" y="491116"/>
                      </a:lnTo>
                      <a:lnTo>
                        <a:pt x="266955" y="457516"/>
                      </a:lnTo>
                      <a:close/>
                      <a:moveTo>
                        <a:pt x="1571830" y="423916"/>
                      </a:moveTo>
                      <a:lnTo>
                        <a:pt x="1520204" y="457515"/>
                      </a:lnTo>
                      <a:lnTo>
                        <a:pt x="1571832" y="491114"/>
                      </a:lnTo>
                      <a:lnTo>
                        <a:pt x="1623458" y="457516"/>
                      </a:lnTo>
                      <a:close/>
                      <a:moveTo>
                        <a:pt x="1300529" y="423916"/>
                      </a:moveTo>
                      <a:lnTo>
                        <a:pt x="1248902" y="457516"/>
                      </a:lnTo>
                      <a:lnTo>
                        <a:pt x="1300529" y="491115"/>
                      </a:lnTo>
                      <a:lnTo>
                        <a:pt x="1352156" y="457516"/>
                      </a:lnTo>
                      <a:close/>
                      <a:moveTo>
                        <a:pt x="1029239" y="423916"/>
                      </a:moveTo>
                      <a:lnTo>
                        <a:pt x="977606" y="457517"/>
                      </a:lnTo>
                      <a:lnTo>
                        <a:pt x="1029234" y="491116"/>
                      </a:lnTo>
                      <a:lnTo>
                        <a:pt x="1080866" y="457516"/>
                      </a:lnTo>
                      <a:close/>
                      <a:moveTo>
                        <a:pt x="486633" y="423916"/>
                      </a:moveTo>
                      <a:lnTo>
                        <a:pt x="435007" y="457517"/>
                      </a:lnTo>
                      <a:lnTo>
                        <a:pt x="486631" y="491116"/>
                      </a:lnTo>
                      <a:lnTo>
                        <a:pt x="538259" y="457516"/>
                      </a:lnTo>
                      <a:close/>
                      <a:moveTo>
                        <a:pt x="1843131" y="423916"/>
                      </a:moveTo>
                      <a:lnTo>
                        <a:pt x="1791505" y="457516"/>
                      </a:lnTo>
                      <a:lnTo>
                        <a:pt x="1843132" y="491114"/>
                      </a:lnTo>
                      <a:lnTo>
                        <a:pt x="1894758" y="457516"/>
                      </a:lnTo>
                      <a:close/>
                      <a:moveTo>
                        <a:pt x="1707482" y="423916"/>
                      </a:moveTo>
                      <a:lnTo>
                        <a:pt x="1655854" y="457516"/>
                      </a:lnTo>
                      <a:lnTo>
                        <a:pt x="1707480" y="491114"/>
                      </a:lnTo>
                      <a:lnTo>
                        <a:pt x="1759108" y="457515"/>
                      </a:lnTo>
                      <a:close/>
                      <a:moveTo>
                        <a:pt x="1436181" y="423916"/>
                      </a:moveTo>
                      <a:lnTo>
                        <a:pt x="1384552" y="457516"/>
                      </a:lnTo>
                      <a:lnTo>
                        <a:pt x="1436178" y="491115"/>
                      </a:lnTo>
                      <a:lnTo>
                        <a:pt x="1487806" y="457514"/>
                      </a:lnTo>
                      <a:close/>
                      <a:moveTo>
                        <a:pt x="1164879" y="423916"/>
                      </a:moveTo>
                      <a:lnTo>
                        <a:pt x="1113251" y="457516"/>
                      </a:lnTo>
                      <a:lnTo>
                        <a:pt x="1164877" y="491115"/>
                      </a:lnTo>
                      <a:lnTo>
                        <a:pt x="1216505" y="457516"/>
                      </a:lnTo>
                      <a:close/>
                      <a:moveTo>
                        <a:pt x="1978783" y="423915"/>
                      </a:moveTo>
                      <a:lnTo>
                        <a:pt x="1927155" y="457516"/>
                      </a:lnTo>
                      <a:lnTo>
                        <a:pt x="1978782" y="491114"/>
                      </a:lnTo>
                      <a:lnTo>
                        <a:pt x="2030411" y="457514"/>
                      </a:lnTo>
                      <a:close/>
                      <a:moveTo>
                        <a:pt x="2250085" y="423915"/>
                      </a:moveTo>
                      <a:lnTo>
                        <a:pt x="2198458" y="457516"/>
                      </a:lnTo>
                      <a:lnTo>
                        <a:pt x="2250083" y="491114"/>
                      </a:lnTo>
                      <a:lnTo>
                        <a:pt x="2301711" y="457515"/>
                      </a:lnTo>
                      <a:close/>
                      <a:moveTo>
                        <a:pt x="2114433" y="423915"/>
                      </a:moveTo>
                      <a:lnTo>
                        <a:pt x="2062806" y="457514"/>
                      </a:lnTo>
                      <a:lnTo>
                        <a:pt x="2114434" y="491114"/>
                      </a:lnTo>
                      <a:lnTo>
                        <a:pt x="2166060" y="457516"/>
                      </a:lnTo>
                      <a:close/>
                      <a:moveTo>
                        <a:pt x="1097059" y="379774"/>
                      </a:moveTo>
                      <a:lnTo>
                        <a:pt x="1045436" y="413375"/>
                      </a:lnTo>
                      <a:lnTo>
                        <a:pt x="1097059" y="446974"/>
                      </a:lnTo>
                      <a:lnTo>
                        <a:pt x="1148681" y="413375"/>
                      </a:lnTo>
                      <a:close/>
                      <a:moveTo>
                        <a:pt x="961408" y="379774"/>
                      </a:moveTo>
                      <a:lnTo>
                        <a:pt x="909777" y="413376"/>
                      </a:lnTo>
                      <a:lnTo>
                        <a:pt x="961405" y="446973"/>
                      </a:lnTo>
                      <a:lnTo>
                        <a:pt x="1013036" y="413375"/>
                      </a:lnTo>
                      <a:close/>
                      <a:moveTo>
                        <a:pt x="418809" y="379774"/>
                      </a:moveTo>
                      <a:lnTo>
                        <a:pt x="367179" y="413375"/>
                      </a:lnTo>
                      <a:lnTo>
                        <a:pt x="418806" y="446973"/>
                      </a:lnTo>
                      <a:lnTo>
                        <a:pt x="470434" y="413374"/>
                      </a:lnTo>
                      <a:close/>
                      <a:moveTo>
                        <a:pt x="2046608" y="379774"/>
                      </a:moveTo>
                      <a:lnTo>
                        <a:pt x="1994981" y="413373"/>
                      </a:lnTo>
                      <a:lnTo>
                        <a:pt x="2046608" y="446973"/>
                      </a:lnTo>
                      <a:lnTo>
                        <a:pt x="2098235" y="413373"/>
                      </a:lnTo>
                      <a:close/>
                      <a:moveTo>
                        <a:pt x="1775307" y="379774"/>
                      </a:moveTo>
                      <a:lnTo>
                        <a:pt x="1723680" y="413373"/>
                      </a:lnTo>
                      <a:lnTo>
                        <a:pt x="1775306" y="446973"/>
                      </a:lnTo>
                      <a:lnTo>
                        <a:pt x="1826933" y="413373"/>
                      </a:lnTo>
                      <a:close/>
                      <a:moveTo>
                        <a:pt x="1504005" y="379774"/>
                      </a:moveTo>
                      <a:lnTo>
                        <a:pt x="1452380" y="413373"/>
                      </a:lnTo>
                      <a:lnTo>
                        <a:pt x="1504005" y="446973"/>
                      </a:lnTo>
                      <a:lnTo>
                        <a:pt x="1555631" y="413373"/>
                      </a:lnTo>
                      <a:close/>
                      <a:moveTo>
                        <a:pt x="1232704" y="379774"/>
                      </a:moveTo>
                      <a:lnTo>
                        <a:pt x="1181078" y="413374"/>
                      </a:lnTo>
                      <a:lnTo>
                        <a:pt x="1232703" y="446973"/>
                      </a:lnTo>
                      <a:lnTo>
                        <a:pt x="1284329" y="413374"/>
                      </a:lnTo>
                      <a:close/>
                      <a:moveTo>
                        <a:pt x="690106" y="379774"/>
                      </a:moveTo>
                      <a:lnTo>
                        <a:pt x="638480" y="413374"/>
                      </a:lnTo>
                      <a:lnTo>
                        <a:pt x="690106" y="446973"/>
                      </a:lnTo>
                      <a:lnTo>
                        <a:pt x="741734" y="413374"/>
                      </a:lnTo>
                      <a:close/>
                      <a:moveTo>
                        <a:pt x="554460" y="379774"/>
                      </a:moveTo>
                      <a:lnTo>
                        <a:pt x="502832" y="413374"/>
                      </a:lnTo>
                      <a:lnTo>
                        <a:pt x="554460" y="446974"/>
                      </a:lnTo>
                      <a:lnTo>
                        <a:pt x="606084" y="413374"/>
                      </a:lnTo>
                      <a:close/>
                      <a:moveTo>
                        <a:pt x="283152" y="379774"/>
                      </a:moveTo>
                      <a:lnTo>
                        <a:pt x="231529" y="413374"/>
                      </a:lnTo>
                      <a:lnTo>
                        <a:pt x="283152" y="446974"/>
                      </a:lnTo>
                      <a:lnTo>
                        <a:pt x="334780" y="413374"/>
                      </a:lnTo>
                      <a:close/>
                      <a:moveTo>
                        <a:pt x="1910957" y="379773"/>
                      </a:moveTo>
                      <a:lnTo>
                        <a:pt x="1859330" y="413373"/>
                      </a:lnTo>
                      <a:lnTo>
                        <a:pt x="1910957" y="446973"/>
                      </a:lnTo>
                      <a:lnTo>
                        <a:pt x="1962584" y="413373"/>
                      </a:lnTo>
                      <a:close/>
                      <a:moveTo>
                        <a:pt x="1639656" y="379773"/>
                      </a:moveTo>
                      <a:lnTo>
                        <a:pt x="1588028" y="413374"/>
                      </a:lnTo>
                      <a:lnTo>
                        <a:pt x="1639656" y="446974"/>
                      </a:lnTo>
                      <a:lnTo>
                        <a:pt x="1691284" y="413373"/>
                      </a:lnTo>
                      <a:close/>
                      <a:moveTo>
                        <a:pt x="1368355" y="379773"/>
                      </a:moveTo>
                      <a:lnTo>
                        <a:pt x="1316727" y="413374"/>
                      </a:lnTo>
                      <a:lnTo>
                        <a:pt x="1368355" y="446973"/>
                      </a:lnTo>
                      <a:lnTo>
                        <a:pt x="1419982" y="413373"/>
                      </a:lnTo>
                      <a:close/>
                      <a:moveTo>
                        <a:pt x="825754" y="379773"/>
                      </a:moveTo>
                      <a:lnTo>
                        <a:pt x="774129" y="413374"/>
                      </a:lnTo>
                      <a:lnTo>
                        <a:pt x="825758" y="446974"/>
                      </a:lnTo>
                      <a:lnTo>
                        <a:pt x="877384" y="413376"/>
                      </a:lnTo>
                      <a:close/>
                      <a:moveTo>
                        <a:pt x="2182257" y="379771"/>
                      </a:moveTo>
                      <a:lnTo>
                        <a:pt x="2130630" y="413373"/>
                      </a:lnTo>
                      <a:lnTo>
                        <a:pt x="2182258" y="446973"/>
                      </a:lnTo>
                      <a:lnTo>
                        <a:pt x="2233887" y="413373"/>
                      </a:lnTo>
                      <a:close/>
                      <a:moveTo>
                        <a:pt x="1029236" y="335633"/>
                      </a:moveTo>
                      <a:lnTo>
                        <a:pt x="977609" y="369233"/>
                      </a:lnTo>
                      <a:lnTo>
                        <a:pt x="1029239" y="402832"/>
                      </a:lnTo>
                      <a:lnTo>
                        <a:pt x="1080862" y="369232"/>
                      </a:lnTo>
                      <a:close/>
                      <a:moveTo>
                        <a:pt x="757935" y="335633"/>
                      </a:moveTo>
                      <a:lnTo>
                        <a:pt x="706307" y="369233"/>
                      </a:lnTo>
                      <a:lnTo>
                        <a:pt x="757929" y="402832"/>
                      </a:lnTo>
                      <a:lnTo>
                        <a:pt x="809558" y="369233"/>
                      </a:lnTo>
                      <a:close/>
                      <a:moveTo>
                        <a:pt x="486631" y="335632"/>
                      </a:moveTo>
                      <a:lnTo>
                        <a:pt x="435005" y="369232"/>
                      </a:lnTo>
                      <a:lnTo>
                        <a:pt x="486633" y="402832"/>
                      </a:lnTo>
                      <a:lnTo>
                        <a:pt x="538259" y="369233"/>
                      </a:lnTo>
                      <a:close/>
                      <a:moveTo>
                        <a:pt x="1571832" y="335632"/>
                      </a:moveTo>
                      <a:lnTo>
                        <a:pt x="1520204" y="369232"/>
                      </a:lnTo>
                      <a:lnTo>
                        <a:pt x="1571829" y="402830"/>
                      </a:lnTo>
                      <a:lnTo>
                        <a:pt x="1623457" y="369229"/>
                      </a:lnTo>
                      <a:close/>
                      <a:moveTo>
                        <a:pt x="1300531" y="335632"/>
                      </a:moveTo>
                      <a:lnTo>
                        <a:pt x="1248902" y="369233"/>
                      </a:lnTo>
                      <a:lnTo>
                        <a:pt x="1300529" y="402831"/>
                      </a:lnTo>
                      <a:lnTo>
                        <a:pt x="1352156" y="369229"/>
                      </a:lnTo>
                      <a:close/>
                      <a:moveTo>
                        <a:pt x="2114433" y="335631"/>
                      </a:moveTo>
                      <a:lnTo>
                        <a:pt x="2062806" y="369229"/>
                      </a:lnTo>
                      <a:lnTo>
                        <a:pt x="2114433" y="402830"/>
                      </a:lnTo>
                      <a:lnTo>
                        <a:pt x="2166060" y="369229"/>
                      </a:lnTo>
                      <a:close/>
                      <a:moveTo>
                        <a:pt x="1707481" y="335631"/>
                      </a:moveTo>
                      <a:lnTo>
                        <a:pt x="1655854" y="369230"/>
                      </a:lnTo>
                      <a:lnTo>
                        <a:pt x="1707482" y="402832"/>
                      </a:lnTo>
                      <a:lnTo>
                        <a:pt x="1759109" y="369230"/>
                      </a:lnTo>
                      <a:close/>
                      <a:moveTo>
                        <a:pt x="1436179" y="335631"/>
                      </a:moveTo>
                      <a:lnTo>
                        <a:pt x="1384553" y="369230"/>
                      </a:lnTo>
                      <a:lnTo>
                        <a:pt x="1436180" y="402831"/>
                      </a:lnTo>
                      <a:lnTo>
                        <a:pt x="1487807" y="369230"/>
                      </a:lnTo>
                      <a:close/>
                      <a:moveTo>
                        <a:pt x="1164877" y="335631"/>
                      </a:moveTo>
                      <a:lnTo>
                        <a:pt x="1113252" y="369230"/>
                      </a:lnTo>
                      <a:lnTo>
                        <a:pt x="1164879" y="402832"/>
                      </a:lnTo>
                      <a:lnTo>
                        <a:pt x="1216505" y="369233"/>
                      </a:lnTo>
                      <a:close/>
                      <a:moveTo>
                        <a:pt x="893578" y="335631"/>
                      </a:moveTo>
                      <a:lnTo>
                        <a:pt x="841957" y="369231"/>
                      </a:lnTo>
                      <a:lnTo>
                        <a:pt x="893580" y="402833"/>
                      </a:lnTo>
                      <a:lnTo>
                        <a:pt x="945208" y="369233"/>
                      </a:lnTo>
                      <a:close/>
                      <a:moveTo>
                        <a:pt x="622281" y="335631"/>
                      </a:moveTo>
                      <a:lnTo>
                        <a:pt x="570655" y="369231"/>
                      </a:lnTo>
                      <a:lnTo>
                        <a:pt x="622283" y="402832"/>
                      </a:lnTo>
                      <a:lnTo>
                        <a:pt x="673911" y="369232"/>
                      </a:lnTo>
                      <a:close/>
                      <a:moveTo>
                        <a:pt x="350981" y="335631"/>
                      </a:moveTo>
                      <a:lnTo>
                        <a:pt x="299352" y="369233"/>
                      </a:lnTo>
                      <a:lnTo>
                        <a:pt x="350979" y="402832"/>
                      </a:lnTo>
                      <a:lnTo>
                        <a:pt x="402608" y="369231"/>
                      </a:lnTo>
                      <a:close/>
                      <a:moveTo>
                        <a:pt x="1978783" y="335631"/>
                      </a:moveTo>
                      <a:lnTo>
                        <a:pt x="1927156" y="369229"/>
                      </a:lnTo>
                      <a:lnTo>
                        <a:pt x="1978783" y="402830"/>
                      </a:lnTo>
                      <a:lnTo>
                        <a:pt x="2030410" y="369229"/>
                      </a:lnTo>
                      <a:close/>
                      <a:moveTo>
                        <a:pt x="1843133" y="335631"/>
                      </a:moveTo>
                      <a:lnTo>
                        <a:pt x="1791505" y="369231"/>
                      </a:lnTo>
                      <a:lnTo>
                        <a:pt x="1843130" y="402830"/>
                      </a:lnTo>
                      <a:lnTo>
                        <a:pt x="1894758" y="369229"/>
                      </a:lnTo>
                      <a:close/>
                      <a:moveTo>
                        <a:pt x="1368355" y="291493"/>
                      </a:moveTo>
                      <a:lnTo>
                        <a:pt x="1316729" y="325090"/>
                      </a:lnTo>
                      <a:lnTo>
                        <a:pt x="1368355" y="358689"/>
                      </a:lnTo>
                      <a:lnTo>
                        <a:pt x="1419980" y="325090"/>
                      </a:lnTo>
                      <a:close/>
                      <a:moveTo>
                        <a:pt x="1097059" y="291492"/>
                      </a:moveTo>
                      <a:lnTo>
                        <a:pt x="1045436" y="325091"/>
                      </a:lnTo>
                      <a:lnTo>
                        <a:pt x="1097059" y="358689"/>
                      </a:lnTo>
                      <a:lnTo>
                        <a:pt x="1148680" y="325090"/>
                      </a:lnTo>
                      <a:close/>
                      <a:moveTo>
                        <a:pt x="825758" y="291492"/>
                      </a:moveTo>
                      <a:lnTo>
                        <a:pt x="774129" y="325091"/>
                      </a:lnTo>
                      <a:lnTo>
                        <a:pt x="825754" y="358689"/>
                      </a:lnTo>
                      <a:lnTo>
                        <a:pt x="877384" y="325091"/>
                      </a:lnTo>
                      <a:close/>
                      <a:moveTo>
                        <a:pt x="1910957" y="291492"/>
                      </a:moveTo>
                      <a:lnTo>
                        <a:pt x="1859332" y="325090"/>
                      </a:lnTo>
                      <a:lnTo>
                        <a:pt x="1910956" y="358688"/>
                      </a:lnTo>
                      <a:lnTo>
                        <a:pt x="1962583" y="325089"/>
                      </a:lnTo>
                      <a:close/>
                      <a:moveTo>
                        <a:pt x="1639656" y="291492"/>
                      </a:moveTo>
                      <a:lnTo>
                        <a:pt x="1588030" y="325090"/>
                      </a:lnTo>
                      <a:lnTo>
                        <a:pt x="1639655" y="358688"/>
                      </a:lnTo>
                      <a:lnTo>
                        <a:pt x="1691282" y="325090"/>
                      </a:lnTo>
                      <a:close/>
                      <a:moveTo>
                        <a:pt x="690105" y="291492"/>
                      </a:moveTo>
                      <a:lnTo>
                        <a:pt x="638480" y="325090"/>
                      </a:lnTo>
                      <a:lnTo>
                        <a:pt x="690106" y="358689"/>
                      </a:lnTo>
                      <a:lnTo>
                        <a:pt x="741734" y="325090"/>
                      </a:lnTo>
                      <a:close/>
                      <a:moveTo>
                        <a:pt x="554459" y="291492"/>
                      </a:moveTo>
                      <a:lnTo>
                        <a:pt x="502829" y="325090"/>
                      </a:lnTo>
                      <a:lnTo>
                        <a:pt x="554459" y="358689"/>
                      </a:lnTo>
                      <a:lnTo>
                        <a:pt x="606084" y="325090"/>
                      </a:lnTo>
                      <a:close/>
                      <a:moveTo>
                        <a:pt x="418806" y="291492"/>
                      </a:moveTo>
                      <a:lnTo>
                        <a:pt x="367181" y="325090"/>
                      </a:lnTo>
                      <a:lnTo>
                        <a:pt x="418807" y="358689"/>
                      </a:lnTo>
                      <a:lnTo>
                        <a:pt x="470432" y="325091"/>
                      </a:lnTo>
                      <a:close/>
                      <a:moveTo>
                        <a:pt x="1232704" y="291491"/>
                      </a:moveTo>
                      <a:lnTo>
                        <a:pt x="1181077" y="325090"/>
                      </a:lnTo>
                      <a:lnTo>
                        <a:pt x="1232704" y="358689"/>
                      </a:lnTo>
                      <a:lnTo>
                        <a:pt x="1284332" y="325090"/>
                      </a:lnTo>
                      <a:close/>
                      <a:moveTo>
                        <a:pt x="961405" y="291491"/>
                      </a:moveTo>
                      <a:lnTo>
                        <a:pt x="909777" y="325090"/>
                      </a:lnTo>
                      <a:lnTo>
                        <a:pt x="961405" y="358689"/>
                      </a:lnTo>
                      <a:lnTo>
                        <a:pt x="1013036" y="325091"/>
                      </a:lnTo>
                      <a:close/>
                      <a:moveTo>
                        <a:pt x="283152" y="291491"/>
                      </a:moveTo>
                      <a:lnTo>
                        <a:pt x="231529" y="325090"/>
                      </a:lnTo>
                      <a:lnTo>
                        <a:pt x="283152" y="358689"/>
                      </a:lnTo>
                      <a:lnTo>
                        <a:pt x="334785" y="325090"/>
                      </a:lnTo>
                      <a:close/>
                      <a:moveTo>
                        <a:pt x="2046608" y="291491"/>
                      </a:moveTo>
                      <a:lnTo>
                        <a:pt x="1994980" y="325090"/>
                      </a:lnTo>
                      <a:lnTo>
                        <a:pt x="2046608" y="358689"/>
                      </a:lnTo>
                      <a:lnTo>
                        <a:pt x="2098235" y="325089"/>
                      </a:lnTo>
                      <a:close/>
                      <a:moveTo>
                        <a:pt x="1775307" y="291491"/>
                      </a:moveTo>
                      <a:lnTo>
                        <a:pt x="1723679" y="325090"/>
                      </a:lnTo>
                      <a:lnTo>
                        <a:pt x="1775307" y="358689"/>
                      </a:lnTo>
                      <a:lnTo>
                        <a:pt x="1826935" y="325090"/>
                      </a:lnTo>
                      <a:close/>
                      <a:moveTo>
                        <a:pt x="1504006" y="291491"/>
                      </a:moveTo>
                      <a:lnTo>
                        <a:pt x="1452377" y="325090"/>
                      </a:lnTo>
                      <a:lnTo>
                        <a:pt x="1504005" y="358689"/>
                      </a:lnTo>
                      <a:lnTo>
                        <a:pt x="1555633" y="325090"/>
                      </a:lnTo>
                      <a:close/>
                      <a:moveTo>
                        <a:pt x="1029236" y="247352"/>
                      </a:moveTo>
                      <a:lnTo>
                        <a:pt x="977606" y="280949"/>
                      </a:lnTo>
                      <a:lnTo>
                        <a:pt x="1029236" y="314549"/>
                      </a:lnTo>
                      <a:lnTo>
                        <a:pt x="1080866" y="280950"/>
                      </a:lnTo>
                      <a:close/>
                      <a:moveTo>
                        <a:pt x="622282" y="247352"/>
                      </a:moveTo>
                      <a:lnTo>
                        <a:pt x="570655" y="280950"/>
                      </a:lnTo>
                      <a:lnTo>
                        <a:pt x="622281" y="314548"/>
                      </a:lnTo>
                      <a:lnTo>
                        <a:pt x="673909" y="280950"/>
                      </a:lnTo>
                      <a:close/>
                      <a:moveTo>
                        <a:pt x="486633" y="247352"/>
                      </a:moveTo>
                      <a:lnTo>
                        <a:pt x="435007" y="280950"/>
                      </a:lnTo>
                      <a:lnTo>
                        <a:pt x="486631" y="314548"/>
                      </a:lnTo>
                      <a:lnTo>
                        <a:pt x="538259" y="280950"/>
                      </a:lnTo>
                      <a:close/>
                      <a:moveTo>
                        <a:pt x="1843131" y="247352"/>
                      </a:moveTo>
                      <a:lnTo>
                        <a:pt x="1791505" y="280949"/>
                      </a:lnTo>
                      <a:lnTo>
                        <a:pt x="1843134" y="314548"/>
                      </a:lnTo>
                      <a:lnTo>
                        <a:pt x="1894759" y="280950"/>
                      </a:lnTo>
                      <a:close/>
                      <a:moveTo>
                        <a:pt x="1571830" y="247352"/>
                      </a:moveTo>
                      <a:lnTo>
                        <a:pt x="1520204" y="280949"/>
                      </a:lnTo>
                      <a:lnTo>
                        <a:pt x="1571832" y="314548"/>
                      </a:lnTo>
                      <a:lnTo>
                        <a:pt x="1623457" y="280950"/>
                      </a:lnTo>
                      <a:close/>
                      <a:moveTo>
                        <a:pt x="1300528" y="247352"/>
                      </a:moveTo>
                      <a:lnTo>
                        <a:pt x="1248903" y="280949"/>
                      </a:lnTo>
                      <a:lnTo>
                        <a:pt x="1300530" y="314548"/>
                      </a:lnTo>
                      <a:lnTo>
                        <a:pt x="1352156" y="280950"/>
                      </a:lnTo>
                      <a:close/>
                      <a:moveTo>
                        <a:pt x="757927" y="247352"/>
                      </a:moveTo>
                      <a:lnTo>
                        <a:pt x="706304" y="280950"/>
                      </a:lnTo>
                      <a:lnTo>
                        <a:pt x="757929" y="314548"/>
                      </a:lnTo>
                      <a:lnTo>
                        <a:pt x="809557" y="280950"/>
                      </a:lnTo>
                      <a:close/>
                      <a:moveTo>
                        <a:pt x="1164879" y="247351"/>
                      </a:moveTo>
                      <a:lnTo>
                        <a:pt x="1113252" y="280950"/>
                      </a:lnTo>
                      <a:lnTo>
                        <a:pt x="1164877" y="314548"/>
                      </a:lnTo>
                      <a:lnTo>
                        <a:pt x="1216506" y="280949"/>
                      </a:lnTo>
                      <a:close/>
                      <a:moveTo>
                        <a:pt x="893580" y="247351"/>
                      </a:moveTo>
                      <a:lnTo>
                        <a:pt x="841957" y="280950"/>
                      </a:lnTo>
                      <a:lnTo>
                        <a:pt x="893578" y="314548"/>
                      </a:lnTo>
                      <a:lnTo>
                        <a:pt x="945208" y="280949"/>
                      </a:lnTo>
                      <a:close/>
                      <a:moveTo>
                        <a:pt x="1436181" y="247350"/>
                      </a:moveTo>
                      <a:lnTo>
                        <a:pt x="1384553" y="280950"/>
                      </a:lnTo>
                      <a:lnTo>
                        <a:pt x="1436179" y="314548"/>
                      </a:lnTo>
                      <a:lnTo>
                        <a:pt x="1487807" y="280950"/>
                      </a:lnTo>
                      <a:close/>
                      <a:moveTo>
                        <a:pt x="350981" y="247350"/>
                      </a:moveTo>
                      <a:lnTo>
                        <a:pt x="299352" y="280950"/>
                      </a:lnTo>
                      <a:lnTo>
                        <a:pt x="350981" y="314548"/>
                      </a:lnTo>
                      <a:lnTo>
                        <a:pt x="402605" y="280950"/>
                      </a:lnTo>
                      <a:close/>
                      <a:moveTo>
                        <a:pt x="1978784" y="247350"/>
                      </a:moveTo>
                      <a:lnTo>
                        <a:pt x="1927156" y="280950"/>
                      </a:lnTo>
                      <a:lnTo>
                        <a:pt x="1978781" y="314547"/>
                      </a:lnTo>
                      <a:lnTo>
                        <a:pt x="2030409" y="280949"/>
                      </a:lnTo>
                      <a:close/>
                      <a:moveTo>
                        <a:pt x="1707482" y="247350"/>
                      </a:moveTo>
                      <a:lnTo>
                        <a:pt x="1655854" y="280950"/>
                      </a:lnTo>
                      <a:lnTo>
                        <a:pt x="1707480" y="314547"/>
                      </a:lnTo>
                      <a:lnTo>
                        <a:pt x="1759108" y="280949"/>
                      </a:lnTo>
                      <a:close/>
                      <a:moveTo>
                        <a:pt x="1232704" y="203209"/>
                      </a:moveTo>
                      <a:lnTo>
                        <a:pt x="1181078" y="236808"/>
                      </a:lnTo>
                      <a:lnTo>
                        <a:pt x="1232704" y="270407"/>
                      </a:lnTo>
                      <a:lnTo>
                        <a:pt x="1284330" y="236810"/>
                      </a:lnTo>
                      <a:close/>
                      <a:moveTo>
                        <a:pt x="690106" y="203209"/>
                      </a:moveTo>
                      <a:lnTo>
                        <a:pt x="638479" y="236810"/>
                      </a:lnTo>
                      <a:lnTo>
                        <a:pt x="690104" y="270407"/>
                      </a:lnTo>
                      <a:lnTo>
                        <a:pt x="741734" y="236810"/>
                      </a:lnTo>
                      <a:close/>
                      <a:moveTo>
                        <a:pt x="1775306" y="203208"/>
                      </a:moveTo>
                      <a:lnTo>
                        <a:pt x="1723681" y="236808"/>
                      </a:lnTo>
                      <a:lnTo>
                        <a:pt x="1775306" y="270407"/>
                      </a:lnTo>
                      <a:lnTo>
                        <a:pt x="1826933" y="236809"/>
                      </a:lnTo>
                      <a:close/>
                      <a:moveTo>
                        <a:pt x="1504006" y="203208"/>
                      </a:moveTo>
                      <a:lnTo>
                        <a:pt x="1452379" y="236808"/>
                      </a:lnTo>
                      <a:lnTo>
                        <a:pt x="1504005" y="270407"/>
                      </a:lnTo>
                      <a:lnTo>
                        <a:pt x="1555632" y="236810"/>
                      </a:lnTo>
                      <a:close/>
                      <a:moveTo>
                        <a:pt x="961407" y="203208"/>
                      </a:moveTo>
                      <a:lnTo>
                        <a:pt x="909777" y="236810"/>
                      </a:lnTo>
                      <a:lnTo>
                        <a:pt x="961405" y="270407"/>
                      </a:lnTo>
                      <a:lnTo>
                        <a:pt x="1013036" y="236809"/>
                      </a:lnTo>
                      <a:close/>
                      <a:moveTo>
                        <a:pt x="554459" y="203208"/>
                      </a:moveTo>
                      <a:lnTo>
                        <a:pt x="502832" y="236810"/>
                      </a:lnTo>
                      <a:lnTo>
                        <a:pt x="554459" y="270409"/>
                      </a:lnTo>
                      <a:lnTo>
                        <a:pt x="606084" y="236810"/>
                      </a:lnTo>
                      <a:close/>
                      <a:moveTo>
                        <a:pt x="418809" y="203208"/>
                      </a:moveTo>
                      <a:lnTo>
                        <a:pt x="367179" y="236810"/>
                      </a:lnTo>
                      <a:lnTo>
                        <a:pt x="418806" y="270407"/>
                      </a:lnTo>
                      <a:lnTo>
                        <a:pt x="470434" y="236810"/>
                      </a:lnTo>
                      <a:close/>
                      <a:moveTo>
                        <a:pt x="1910958" y="203207"/>
                      </a:moveTo>
                      <a:lnTo>
                        <a:pt x="1859330" y="236810"/>
                      </a:lnTo>
                      <a:lnTo>
                        <a:pt x="1910959" y="270409"/>
                      </a:lnTo>
                      <a:lnTo>
                        <a:pt x="1962585" y="236810"/>
                      </a:lnTo>
                      <a:close/>
                      <a:moveTo>
                        <a:pt x="1639657" y="203207"/>
                      </a:moveTo>
                      <a:lnTo>
                        <a:pt x="1588028" y="236810"/>
                      </a:lnTo>
                      <a:lnTo>
                        <a:pt x="1639656" y="270409"/>
                      </a:lnTo>
                      <a:lnTo>
                        <a:pt x="1691283" y="236808"/>
                      </a:lnTo>
                      <a:close/>
                      <a:moveTo>
                        <a:pt x="1368355" y="203207"/>
                      </a:moveTo>
                      <a:lnTo>
                        <a:pt x="1316727" y="236810"/>
                      </a:lnTo>
                      <a:lnTo>
                        <a:pt x="1368354" y="270409"/>
                      </a:lnTo>
                      <a:lnTo>
                        <a:pt x="1419982" y="236808"/>
                      </a:lnTo>
                      <a:close/>
                      <a:moveTo>
                        <a:pt x="1097059" y="203207"/>
                      </a:moveTo>
                      <a:lnTo>
                        <a:pt x="1045436" y="236809"/>
                      </a:lnTo>
                      <a:lnTo>
                        <a:pt x="1097059" y="270409"/>
                      </a:lnTo>
                      <a:lnTo>
                        <a:pt x="1148682" y="236810"/>
                      </a:lnTo>
                      <a:close/>
                      <a:moveTo>
                        <a:pt x="825754" y="203207"/>
                      </a:moveTo>
                      <a:lnTo>
                        <a:pt x="774129" y="236810"/>
                      </a:lnTo>
                      <a:lnTo>
                        <a:pt x="825754" y="270409"/>
                      </a:lnTo>
                      <a:lnTo>
                        <a:pt x="877384" y="236808"/>
                      </a:lnTo>
                      <a:close/>
                      <a:moveTo>
                        <a:pt x="1300531" y="159064"/>
                      </a:moveTo>
                      <a:lnTo>
                        <a:pt x="1248903" y="192666"/>
                      </a:lnTo>
                      <a:lnTo>
                        <a:pt x="1300529" y="226267"/>
                      </a:lnTo>
                      <a:lnTo>
                        <a:pt x="1352156" y="192663"/>
                      </a:lnTo>
                      <a:close/>
                      <a:moveTo>
                        <a:pt x="1029236" y="159064"/>
                      </a:moveTo>
                      <a:lnTo>
                        <a:pt x="977606" y="192665"/>
                      </a:lnTo>
                      <a:lnTo>
                        <a:pt x="1029239" y="226267"/>
                      </a:lnTo>
                      <a:lnTo>
                        <a:pt x="1080862" y="192666"/>
                      </a:lnTo>
                      <a:close/>
                      <a:moveTo>
                        <a:pt x="757932" y="159064"/>
                      </a:moveTo>
                      <a:lnTo>
                        <a:pt x="706307" y="192665"/>
                      </a:lnTo>
                      <a:lnTo>
                        <a:pt x="757928" y="226267"/>
                      </a:lnTo>
                      <a:lnTo>
                        <a:pt x="809557" y="192663"/>
                      </a:lnTo>
                      <a:close/>
                      <a:moveTo>
                        <a:pt x="486631" y="159064"/>
                      </a:moveTo>
                      <a:lnTo>
                        <a:pt x="435005" y="192666"/>
                      </a:lnTo>
                      <a:lnTo>
                        <a:pt x="486633" y="226267"/>
                      </a:lnTo>
                      <a:lnTo>
                        <a:pt x="538259" y="192665"/>
                      </a:lnTo>
                      <a:close/>
                      <a:moveTo>
                        <a:pt x="1571832" y="159063"/>
                      </a:moveTo>
                      <a:lnTo>
                        <a:pt x="1520204" y="192666"/>
                      </a:lnTo>
                      <a:lnTo>
                        <a:pt x="1571830" y="226267"/>
                      </a:lnTo>
                      <a:lnTo>
                        <a:pt x="1623458" y="192664"/>
                      </a:lnTo>
                      <a:close/>
                      <a:moveTo>
                        <a:pt x="1843132" y="159062"/>
                      </a:moveTo>
                      <a:lnTo>
                        <a:pt x="1791506" y="192663"/>
                      </a:lnTo>
                      <a:lnTo>
                        <a:pt x="1843131" y="226267"/>
                      </a:lnTo>
                      <a:lnTo>
                        <a:pt x="1894759" y="192663"/>
                      </a:lnTo>
                      <a:close/>
                      <a:moveTo>
                        <a:pt x="1707481" y="159062"/>
                      </a:moveTo>
                      <a:lnTo>
                        <a:pt x="1655854" y="192664"/>
                      </a:lnTo>
                      <a:lnTo>
                        <a:pt x="1707482" y="226265"/>
                      </a:lnTo>
                      <a:lnTo>
                        <a:pt x="1759109" y="192663"/>
                      </a:lnTo>
                      <a:close/>
                      <a:moveTo>
                        <a:pt x="1436179" y="159062"/>
                      </a:moveTo>
                      <a:lnTo>
                        <a:pt x="1384553" y="192663"/>
                      </a:lnTo>
                      <a:lnTo>
                        <a:pt x="1436179" y="226265"/>
                      </a:lnTo>
                      <a:lnTo>
                        <a:pt x="1487807" y="192663"/>
                      </a:lnTo>
                      <a:close/>
                      <a:moveTo>
                        <a:pt x="1164877" y="159062"/>
                      </a:moveTo>
                      <a:lnTo>
                        <a:pt x="1113252" y="192663"/>
                      </a:lnTo>
                      <a:lnTo>
                        <a:pt x="1164880" y="226267"/>
                      </a:lnTo>
                      <a:lnTo>
                        <a:pt x="1216505" y="192666"/>
                      </a:lnTo>
                      <a:close/>
                      <a:moveTo>
                        <a:pt x="893577" y="159062"/>
                      </a:moveTo>
                      <a:lnTo>
                        <a:pt x="841957" y="192663"/>
                      </a:lnTo>
                      <a:lnTo>
                        <a:pt x="893580" y="226265"/>
                      </a:lnTo>
                      <a:lnTo>
                        <a:pt x="945208" y="192663"/>
                      </a:lnTo>
                      <a:close/>
                      <a:moveTo>
                        <a:pt x="622282" y="159062"/>
                      </a:moveTo>
                      <a:lnTo>
                        <a:pt x="570655" y="192665"/>
                      </a:lnTo>
                      <a:lnTo>
                        <a:pt x="622281" y="226267"/>
                      </a:lnTo>
                      <a:lnTo>
                        <a:pt x="673911" y="192663"/>
                      </a:lnTo>
                      <a:close/>
                      <a:moveTo>
                        <a:pt x="1368355" y="114923"/>
                      </a:moveTo>
                      <a:lnTo>
                        <a:pt x="1316728" y="148521"/>
                      </a:lnTo>
                      <a:lnTo>
                        <a:pt x="1368354" y="182121"/>
                      </a:lnTo>
                      <a:lnTo>
                        <a:pt x="1419982" y="148520"/>
                      </a:lnTo>
                      <a:close/>
                      <a:moveTo>
                        <a:pt x="1639656" y="114923"/>
                      </a:moveTo>
                      <a:lnTo>
                        <a:pt x="1588030" y="148522"/>
                      </a:lnTo>
                      <a:lnTo>
                        <a:pt x="1639656" y="182121"/>
                      </a:lnTo>
                      <a:lnTo>
                        <a:pt x="1691282" y="148520"/>
                      </a:lnTo>
                      <a:close/>
                      <a:moveTo>
                        <a:pt x="1097059" y="114923"/>
                      </a:moveTo>
                      <a:lnTo>
                        <a:pt x="1045435" y="148522"/>
                      </a:lnTo>
                      <a:lnTo>
                        <a:pt x="1097059" y="182123"/>
                      </a:lnTo>
                      <a:lnTo>
                        <a:pt x="1148680" y="148522"/>
                      </a:lnTo>
                      <a:close/>
                      <a:moveTo>
                        <a:pt x="825754" y="114923"/>
                      </a:moveTo>
                      <a:lnTo>
                        <a:pt x="774129" y="148521"/>
                      </a:lnTo>
                      <a:lnTo>
                        <a:pt x="825754" y="182123"/>
                      </a:lnTo>
                      <a:lnTo>
                        <a:pt x="877384" y="148520"/>
                      </a:lnTo>
                      <a:close/>
                      <a:moveTo>
                        <a:pt x="690104" y="114923"/>
                      </a:moveTo>
                      <a:lnTo>
                        <a:pt x="638480" y="148520"/>
                      </a:lnTo>
                      <a:lnTo>
                        <a:pt x="690106" y="182123"/>
                      </a:lnTo>
                      <a:lnTo>
                        <a:pt x="741734" y="148521"/>
                      </a:lnTo>
                      <a:close/>
                      <a:moveTo>
                        <a:pt x="1775306" y="114922"/>
                      </a:moveTo>
                      <a:lnTo>
                        <a:pt x="1723680" y="148520"/>
                      </a:lnTo>
                      <a:lnTo>
                        <a:pt x="1775307" y="182123"/>
                      </a:lnTo>
                      <a:lnTo>
                        <a:pt x="1826934" y="148521"/>
                      </a:lnTo>
                      <a:close/>
                      <a:moveTo>
                        <a:pt x="1504005" y="114922"/>
                      </a:moveTo>
                      <a:lnTo>
                        <a:pt x="1452377" y="148520"/>
                      </a:lnTo>
                      <a:lnTo>
                        <a:pt x="1504005" y="182123"/>
                      </a:lnTo>
                      <a:lnTo>
                        <a:pt x="1555633" y="148522"/>
                      </a:lnTo>
                      <a:close/>
                      <a:moveTo>
                        <a:pt x="1232703" y="114922"/>
                      </a:moveTo>
                      <a:lnTo>
                        <a:pt x="1181075" y="148520"/>
                      </a:lnTo>
                      <a:lnTo>
                        <a:pt x="1232704" y="182123"/>
                      </a:lnTo>
                      <a:lnTo>
                        <a:pt x="1284332" y="148521"/>
                      </a:lnTo>
                      <a:close/>
                      <a:moveTo>
                        <a:pt x="961405" y="114922"/>
                      </a:moveTo>
                      <a:lnTo>
                        <a:pt x="909777" y="148520"/>
                      </a:lnTo>
                      <a:lnTo>
                        <a:pt x="961405" y="182123"/>
                      </a:lnTo>
                      <a:lnTo>
                        <a:pt x="1013036" y="148522"/>
                      </a:lnTo>
                      <a:close/>
                      <a:moveTo>
                        <a:pt x="893580" y="70782"/>
                      </a:moveTo>
                      <a:lnTo>
                        <a:pt x="841957" y="104381"/>
                      </a:lnTo>
                      <a:lnTo>
                        <a:pt x="893577" y="137978"/>
                      </a:lnTo>
                      <a:lnTo>
                        <a:pt x="945208" y="104380"/>
                      </a:lnTo>
                      <a:close/>
                      <a:moveTo>
                        <a:pt x="1707482" y="70781"/>
                      </a:moveTo>
                      <a:lnTo>
                        <a:pt x="1655854" y="104380"/>
                      </a:lnTo>
                      <a:lnTo>
                        <a:pt x="1707481" y="137979"/>
                      </a:lnTo>
                      <a:lnTo>
                        <a:pt x="1759108" y="104380"/>
                      </a:lnTo>
                      <a:close/>
                      <a:moveTo>
                        <a:pt x="1436180" y="70781"/>
                      </a:moveTo>
                      <a:lnTo>
                        <a:pt x="1384553" y="104381"/>
                      </a:lnTo>
                      <a:lnTo>
                        <a:pt x="1436179" y="137978"/>
                      </a:lnTo>
                      <a:lnTo>
                        <a:pt x="1487807" y="104380"/>
                      </a:lnTo>
                      <a:close/>
                      <a:moveTo>
                        <a:pt x="1164879" y="70781"/>
                      </a:moveTo>
                      <a:lnTo>
                        <a:pt x="1113251" y="104381"/>
                      </a:lnTo>
                      <a:lnTo>
                        <a:pt x="1164877" y="137978"/>
                      </a:lnTo>
                      <a:lnTo>
                        <a:pt x="1216505" y="104380"/>
                      </a:lnTo>
                      <a:close/>
                      <a:moveTo>
                        <a:pt x="1571830" y="70781"/>
                      </a:moveTo>
                      <a:lnTo>
                        <a:pt x="1520204" y="104380"/>
                      </a:lnTo>
                      <a:lnTo>
                        <a:pt x="1571832" y="137979"/>
                      </a:lnTo>
                      <a:lnTo>
                        <a:pt x="1623458" y="104381"/>
                      </a:lnTo>
                      <a:close/>
                      <a:moveTo>
                        <a:pt x="1300528" y="70781"/>
                      </a:moveTo>
                      <a:lnTo>
                        <a:pt x="1248902" y="104380"/>
                      </a:lnTo>
                      <a:lnTo>
                        <a:pt x="1300530" y="137979"/>
                      </a:lnTo>
                      <a:lnTo>
                        <a:pt x="1352157" y="104381"/>
                      </a:lnTo>
                      <a:close/>
                      <a:moveTo>
                        <a:pt x="1029234" y="70781"/>
                      </a:moveTo>
                      <a:lnTo>
                        <a:pt x="977606" y="104380"/>
                      </a:lnTo>
                      <a:lnTo>
                        <a:pt x="1029236" y="137980"/>
                      </a:lnTo>
                      <a:lnTo>
                        <a:pt x="1080866" y="104380"/>
                      </a:lnTo>
                      <a:close/>
                      <a:moveTo>
                        <a:pt x="757929" y="70781"/>
                      </a:moveTo>
                      <a:lnTo>
                        <a:pt x="706304" y="104381"/>
                      </a:lnTo>
                      <a:lnTo>
                        <a:pt x="757929" y="137979"/>
                      </a:lnTo>
                      <a:lnTo>
                        <a:pt x="809558" y="104380"/>
                      </a:lnTo>
                      <a:close/>
                      <a:moveTo>
                        <a:pt x="1504006" y="26640"/>
                      </a:moveTo>
                      <a:lnTo>
                        <a:pt x="1452380" y="60239"/>
                      </a:lnTo>
                      <a:lnTo>
                        <a:pt x="1504005" y="93838"/>
                      </a:lnTo>
                      <a:lnTo>
                        <a:pt x="1555632" y="60239"/>
                      </a:lnTo>
                      <a:close/>
                      <a:moveTo>
                        <a:pt x="1232704" y="26640"/>
                      </a:moveTo>
                      <a:lnTo>
                        <a:pt x="1181077" y="60239"/>
                      </a:lnTo>
                      <a:lnTo>
                        <a:pt x="1232703" y="93838"/>
                      </a:lnTo>
                      <a:lnTo>
                        <a:pt x="1284330" y="60239"/>
                      </a:lnTo>
                      <a:close/>
                      <a:moveTo>
                        <a:pt x="961405" y="26640"/>
                      </a:moveTo>
                      <a:lnTo>
                        <a:pt x="909777" y="60239"/>
                      </a:lnTo>
                      <a:lnTo>
                        <a:pt x="961405" y="93838"/>
                      </a:lnTo>
                      <a:lnTo>
                        <a:pt x="1013036" y="60238"/>
                      </a:lnTo>
                      <a:close/>
                      <a:moveTo>
                        <a:pt x="1097059" y="26639"/>
                      </a:moveTo>
                      <a:lnTo>
                        <a:pt x="1045436" y="60238"/>
                      </a:lnTo>
                      <a:lnTo>
                        <a:pt x="1097059" y="93839"/>
                      </a:lnTo>
                      <a:lnTo>
                        <a:pt x="1148680" y="60239"/>
                      </a:lnTo>
                      <a:close/>
                      <a:moveTo>
                        <a:pt x="1368354" y="26639"/>
                      </a:moveTo>
                      <a:lnTo>
                        <a:pt x="1316727" y="60238"/>
                      </a:lnTo>
                      <a:lnTo>
                        <a:pt x="1368355" y="93839"/>
                      </a:lnTo>
                      <a:lnTo>
                        <a:pt x="1419983" y="60239"/>
                      </a:lnTo>
                      <a:close/>
                      <a:moveTo>
                        <a:pt x="1208926" y="0"/>
                      </a:moveTo>
                      <a:lnTo>
                        <a:pt x="1224953" y="511"/>
                      </a:lnTo>
                      <a:lnTo>
                        <a:pt x="1232703" y="5555"/>
                      </a:lnTo>
                      <a:lnTo>
                        <a:pt x="1239730" y="981"/>
                      </a:lnTo>
                      <a:lnTo>
                        <a:pt x="1270616" y="1965"/>
                      </a:lnTo>
                      <a:lnTo>
                        <a:pt x="1248902" y="16098"/>
                      </a:lnTo>
                      <a:lnTo>
                        <a:pt x="1300529" y="49697"/>
                      </a:lnTo>
                      <a:lnTo>
                        <a:pt x="1352156" y="16097"/>
                      </a:lnTo>
                      <a:lnTo>
                        <a:pt x="1333591" y="4014"/>
                      </a:lnTo>
                      <a:lnTo>
                        <a:pt x="1394158" y="9846"/>
                      </a:lnTo>
                      <a:lnTo>
                        <a:pt x="1384553" y="16097"/>
                      </a:lnTo>
                      <a:lnTo>
                        <a:pt x="1436181" y="49697"/>
                      </a:lnTo>
                      <a:lnTo>
                        <a:pt x="1480491" y="20860"/>
                      </a:lnTo>
                      <a:lnTo>
                        <a:pt x="1547765" y="34034"/>
                      </a:lnTo>
                      <a:lnTo>
                        <a:pt x="1571831" y="49697"/>
                      </a:lnTo>
                      <a:lnTo>
                        <a:pt x="1584763" y="41280"/>
                      </a:lnTo>
                      <a:lnTo>
                        <a:pt x="1609667" y="46157"/>
                      </a:lnTo>
                      <a:lnTo>
                        <a:pt x="1588030" y="60239"/>
                      </a:lnTo>
                      <a:lnTo>
                        <a:pt x="1639656" y="93839"/>
                      </a:lnTo>
                      <a:lnTo>
                        <a:pt x="1687854" y="62471"/>
                      </a:lnTo>
                      <a:lnTo>
                        <a:pt x="1770700" y="90840"/>
                      </a:lnTo>
                      <a:lnTo>
                        <a:pt x="1775306" y="93838"/>
                      </a:lnTo>
                      <a:lnTo>
                        <a:pt x="1776736" y="92907"/>
                      </a:lnTo>
                      <a:lnTo>
                        <a:pt x="1797964" y="100176"/>
                      </a:lnTo>
                      <a:lnTo>
                        <a:pt x="1791504" y="104380"/>
                      </a:lnTo>
                      <a:lnTo>
                        <a:pt x="1843133" y="137979"/>
                      </a:lnTo>
                      <a:lnTo>
                        <a:pt x="1865620" y="123345"/>
                      </a:lnTo>
                      <a:lnTo>
                        <a:pt x="1886848" y="130614"/>
                      </a:lnTo>
                      <a:lnTo>
                        <a:pt x="1859330" y="148521"/>
                      </a:lnTo>
                      <a:lnTo>
                        <a:pt x="1910957" y="182121"/>
                      </a:lnTo>
                      <a:lnTo>
                        <a:pt x="1944244" y="160456"/>
                      </a:lnTo>
                      <a:lnTo>
                        <a:pt x="1962245" y="169826"/>
                      </a:lnTo>
                      <a:lnTo>
                        <a:pt x="1927156" y="192663"/>
                      </a:lnTo>
                      <a:lnTo>
                        <a:pt x="1978784" y="226267"/>
                      </a:lnTo>
                      <a:lnTo>
                        <a:pt x="2019618" y="199690"/>
                      </a:lnTo>
                      <a:lnTo>
                        <a:pt x="2037618" y="209060"/>
                      </a:lnTo>
                      <a:lnTo>
                        <a:pt x="1994982" y="236810"/>
                      </a:lnTo>
                      <a:lnTo>
                        <a:pt x="2046608" y="270407"/>
                      </a:lnTo>
                      <a:lnTo>
                        <a:pt x="2090082" y="242116"/>
                      </a:lnTo>
                      <a:lnTo>
                        <a:pt x="2104977" y="253505"/>
                      </a:lnTo>
                      <a:lnTo>
                        <a:pt x="2062806" y="280948"/>
                      </a:lnTo>
                      <a:lnTo>
                        <a:pt x="2114434" y="314547"/>
                      </a:lnTo>
                      <a:lnTo>
                        <a:pt x="2152451" y="289806"/>
                      </a:lnTo>
                      <a:lnTo>
                        <a:pt x="2167347" y="301196"/>
                      </a:lnTo>
                      <a:lnTo>
                        <a:pt x="2130632" y="325089"/>
                      </a:lnTo>
                      <a:lnTo>
                        <a:pt x="2182258" y="358688"/>
                      </a:lnTo>
                      <a:lnTo>
                        <a:pt x="2214781" y="337522"/>
                      </a:lnTo>
                      <a:lnTo>
                        <a:pt x="2226409" y="351038"/>
                      </a:lnTo>
                      <a:lnTo>
                        <a:pt x="2198457" y="369229"/>
                      </a:lnTo>
                      <a:lnTo>
                        <a:pt x="2250085" y="402831"/>
                      </a:lnTo>
                      <a:lnTo>
                        <a:pt x="2263473" y="394118"/>
                      </a:lnTo>
                      <a:lnTo>
                        <a:pt x="2275101" y="407634"/>
                      </a:lnTo>
                      <a:lnTo>
                        <a:pt x="2266283" y="413373"/>
                      </a:lnTo>
                      <a:lnTo>
                        <a:pt x="2297542" y="433717"/>
                      </a:lnTo>
                      <a:lnTo>
                        <a:pt x="2326464" y="467335"/>
                      </a:lnTo>
                      <a:lnTo>
                        <a:pt x="2331017" y="476587"/>
                      </a:lnTo>
                      <a:lnTo>
                        <a:pt x="2317909" y="468056"/>
                      </a:lnTo>
                      <a:lnTo>
                        <a:pt x="2266282" y="501656"/>
                      </a:lnTo>
                      <a:lnTo>
                        <a:pt x="2317910" y="535255"/>
                      </a:lnTo>
                      <a:lnTo>
                        <a:pt x="2349703" y="514564"/>
                      </a:lnTo>
                      <a:lnTo>
                        <a:pt x="2357561" y="530534"/>
                      </a:lnTo>
                      <a:lnTo>
                        <a:pt x="2334107" y="545798"/>
                      </a:lnTo>
                      <a:lnTo>
                        <a:pt x="2379656" y="575441"/>
                      </a:lnTo>
                      <a:lnTo>
                        <a:pt x="2394916" y="606456"/>
                      </a:lnTo>
                      <a:lnTo>
                        <a:pt x="2385734" y="600480"/>
                      </a:lnTo>
                      <a:lnTo>
                        <a:pt x="2334107" y="634079"/>
                      </a:lnTo>
                      <a:lnTo>
                        <a:pt x="2385734" y="667678"/>
                      </a:lnTo>
                      <a:lnTo>
                        <a:pt x="2404270" y="655615"/>
                      </a:lnTo>
                      <a:lnTo>
                        <a:pt x="2407321" y="674713"/>
                      </a:lnTo>
                      <a:lnTo>
                        <a:pt x="2401931" y="678221"/>
                      </a:lnTo>
                      <a:lnTo>
                        <a:pt x="2408573" y="682543"/>
                      </a:lnTo>
                      <a:lnTo>
                        <a:pt x="2412332" y="706073"/>
                      </a:lnTo>
                      <a:lnTo>
                        <a:pt x="2385734" y="688763"/>
                      </a:lnTo>
                      <a:lnTo>
                        <a:pt x="2334107" y="722362"/>
                      </a:lnTo>
                      <a:lnTo>
                        <a:pt x="2385733" y="755961"/>
                      </a:lnTo>
                      <a:lnTo>
                        <a:pt x="2417048" y="735582"/>
                      </a:lnTo>
                      <a:lnTo>
                        <a:pt x="2420099" y="754680"/>
                      </a:lnTo>
                      <a:lnTo>
                        <a:pt x="2401932" y="766504"/>
                      </a:lnTo>
                      <a:lnTo>
                        <a:pt x="2419715" y="778077"/>
                      </a:lnTo>
                      <a:lnTo>
                        <a:pt x="2416663" y="797175"/>
                      </a:lnTo>
                      <a:lnTo>
                        <a:pt x="2385734" y="777046"/>
                      </a:lnTo>
                      <a:lnTo>
                        <a:pt x="2334106" y="810645"/>
                      </a:lnTo>
                      <a:lnTo>
                        <a:pt x="2385733" y="844245"/>
                      </a:lnTo>
                      <a:lnTo>
                        <a:pt x="2411859" y="827243"/>
                      </a:lnTo>
                      <a:lnTo>
                        <a:pt x="2408099" y="850773"/>
                      </a:lnTo>
                      <a:lnTo>
                        <a:pt x="2401931" y="854787"/>
                      </a:lnTo>
                      <a:lnTo>
                        <a:pt x="2406937" y="858045"/>
                      </a:lnTo>
                      <a:lnTo>
                        <a:pt x="2403885" y="877142"/>
                      </a:lnTo>
                      <a:lnTo>
                        <a:pt x="2385734" y="865329"/>
                      </a:lnTo>
                      <a:lnTo>
                        <a:pt x="2334107" y="898929"/>
                      </a:lnTo>
                      <a:lnTo>
                        <a:pt x="2385733" y="932528"/>
                      </a:lnTo>
                      <a:lnTo>
                        <a:pt x="2392993" y="927804"/>
                      </a:lnTo>
                      <a:lnTo>
                        <a:pt x="2377732" y="958820"/>
                      </a:lnTo>
                      <a:lnTo>
                        <a:pt x="2334107" y="987212"/>
                      </a:lnTo>
                      <a:lnTo>
                        <a:pt x="2356569" y="1001831"/>
                      </a:lnTo>
                      <a:lnTo>
                        <a:pt x="2348712" y="1017801"/>
                      </a:lnTo>
                      <a:lnTo>
                        <a:pt x="2317909" y="997754"/>
                      </a:lnTo>
                      <a:lnTo>
                        <a:pt x="2266281" y="1031354"/>
                      </a:lnTo>
                      <a:lnTo>
                        <a:pt x="2317908" y="1064953"/>
                      </a:lnTo>
                      <a:lnTo>
                        <a:pt x="2329093" y="1057674"/>
                      </a:lnTo>
                      <a:lnTo>
                        <a:pt x="2326464" y="1063016"/>
                      </a:lnTo>
                      <a:lnTo>
                        <a:pt x="2292343" y="1102677"/>
                      </a:lnTo>
                      <a:lnTo>
                        <a:pt x="2266281" y="1119638"/>
                      </a:lnTo>
                      <a:lnTo>
                        <a:pt x="2273633" y="1124423"/>
                      </a:lnTo>
                      <a:lnTo>
                        <a:pt x="2262005" y="1137938"/>
                      </a:lnTo>
                      <a:lnTo>
                        <a:pt x="2250083" y="1130179"/>
                      </a:lnTo>
                      <a:lnTo>
                        <a:pt x="2198455" y="1163779"/>
                      </a:lnTo>
                      <a:lnTo>
                        <a:pt x="2224943" y="1181017"/>
                      </a:lnTo>
                      <a:lnTo>
                        <a:pt x="2214641" y="1192992"/>
                      </a:lnTo>
                      <a:lnTo>
                        <a:pt x="2212942" y="1194291"/>
                      </a:lnTo>
                      <a:lnTo>
                        <a:pt x="2182257" y="1174321"/>
                      </a:lnTo>
                      <a:lnTo>
                        <a:pt x="2130630" y="1207921"/>
                      </a:lnTo>
                      <a:lnTo>
                        <a:pt x="2165466" y="1230593"/>
                      </a:lnTo>
                      <a:lnTo>
                        <a:pt x="2150571" y="1241982"/>
                      </a:lnTo>
                      <a:lnTo>
                        <a:pt x="2114432" y="1218463"/>
                      </a:lnTo>
                      <a:lnTo>
                        <a:pt x="2062805" y="1252062"/>
                      </a:lnTo>
                      <a:lnTo>
                        <a:pt x="2103095" y="1278284"/>
                      </a:lnTo>
                      <a:lnTo>
                        <a:pt x="2088200" y="1289674"/>
                      </a:lnTo>
                      <a:lnTo>
                        <a:pt x="2046607" y="1262605"/>
                      </a:lnTo>
                      <a:lnTo>
                        <a:pt x="1994980" y="1296204"/>
                      </a:lnTo>
                      <a:lnTo>
                        <a:pt x="2035345" y="1322474"/>
                      </a:lnTo>
                      <a:lnTo>
                        <a:pt x="2017345" y="1331844"/>
                      </a:lnTo>
                      <a:lnTo>
                        <a:pt x="1978782" y="1306747"/>
                      </a:lnTo>
                      <a:lnTo>
                        <a:pt x="1927154" y="1340346"/>
                      </a:lnTo>
                      <a:lnTo>
                        <a:pt x="1959975" y="1361707"/>
                      </a:lnTo>
                      <a:lnTo>
                        <a:pt x="1941975" y="1371076"/>
                      </a:lnTo>
                      <a:lnTo>
                        <a:pt x="1910956" y="1350889"/>
                      </a:lnTo>
                      <a:lnTo>
                        <a:pt x="1859329" y="1384488"/>
                      </a:lnTo>
                      <a:lnTo>
                        <a:pt x="1884169" y="1400654"/>
                      </a:lnTo>
                      <a:lnTo>
                        <a:pt x="1862941" y="1407923"/>
                      </a:lnTo>
                      <a:lnTo>
                        <a:pt x="1843130" y="1395030"/>
                      </a:lnTo>
                      <a:lnTo>
                        <a:pt x="1791503" y="1428630"/>
                      </a:lnTo>
                      <a:lnTo>
                        <a:pt x="1795285" y="1431091"/>
                      </a:lnTo>
                      <a:lnTo>
                        <a:pt x="1710949" y="1459971"/>
                      </a:lnTo>
                      <a:lnTo>
                        <a:pt x="1759106" y="1428630"/>
                      </a:lnTo>
                      <a:lnTo>
                        <a:pt x="1707479" y="1395030"/>
                      </a:lnTo>
                      <a:lnTo>
                        <a:pt x="1655852" y="1428630"/>
                      </a:lnTo>
                      <a:lnTo>
                        <a:pt x="1706402" y="1461528"/>
                      </a:lnTo>
                      <a:lnTo>
                        <a:pt x="1685174" y="1468797"/>
                      </a:lnTo>
                      <a:lnTo>
                        <a:pt x="1639654" y="1439172"/>
                      </a:lnTo>
                      <a:lnTo>
                        <a:pt x="1588027" y="1472771"/>
                      </a:lnTo>
                      <a:lnTo>
                        <a:pt x="1606523" y="1484809"/>
                      </a:lnTo>
                      <a:lnTo>
                        <a:pt x="1581620" y="1489686"/>
                      </a:lnTo>
                      <a:lnTo>
                        <a:pt x="1571828" y="1483313"/>
                      </a:lnTo>
                      <a:lnTo>
                        <a:pt x="1553607" y="1495172"/>
                      </a:lnTo>
                      <a:lnTo>
                        <a:pt x="1507264" y="1504248"/>
                      </a:lnTo>
                      <a:lnTo>
                        <a:pt x="1555630" y="1472771"/>
                      </a:lnTo>
                      <a:lnTo>
                        <a:pt x="1504004" y="1439172"/>
                      </a:lnTo>
                      <a:lnTo>
                        <a:pt x="1452376" y="1472771"/>
                      </a:lnTo>
                      <a:lnTo>
                        <a:pt x="1502250" y="1505230"/>
                      </a:lnTo>
                      <a:lnTo>
                        <a:pt x="1477347" y="1510107"/>
                      </a:lnTo>
                      <a:lnTo>
                        <a:pt x="1436178" y="1483313"/>
                      </a:lnTo>
                      <a:lnTo>
                        <a:pt x="1384551" y="1516914"/>
                      </a:lnTo>
                      <a:lnTo>
                        <a:pt x="1390595" y="1520848"/>
                      </a:lnTo>
                      <a:lnTo>
                        <a:pt x="1338385" y="1525875"/>
                      </a:lnTo>
                      <a:lnTo>
                        <a:pt x="1352154" y="1516914"/>
                      </a:lnTo>
                      <a:lnTo>
                        <a:pt x="1300526" y="1483313"/>
                      </a:lnTo>
                      <a:lnTo>
                        <a:pt x="1248899" y="1516913"/>
                      </a:lnTo>
                      <a:lnTo>
                        <a:pt x="1266717" y="1528509"/>
                      </a:lnTo>
                      <a:lnTo>
                        <a:pt x="1235833" y="1529493"/>
                      </a:lnTo>
                      <a:lnTo>
                        <a:pt x="1232701" y="1527455"/>
                      </a:lnTo>
                      <a:lnTo>
                        <a:pt x="1229248" y="1529703"/>
                      </a:lnTo>
                      <a:lnTo>
                        <a:pt x="1208926" y="1530350"/>
                      </a:lnTo>
                      <a:lnTo>
                        <a:pt x="1196467" y="1529953"/>
                      </a:lnTo>
                      <a:lnTo>
                        <a:pt x="1216504" y="1516914"/>
                      </a:lnTo>
                      <a:lnTo>
                        <a:pt x="1164876" y="1483313"/>
                      </a:lnTo>
                      <a:lnTo>
                        <a:pt x="1113249" y="1516914"/>
                      </a:lnTo>
                      <a:lnTo>
                        <a:pt x="1130033" y="1527837"/>
                      </a:lnTo>
                      <a:lnTo>
                        <a:pt x="1084919" y="1526400"/>
                      </a:lnTo>
                      <a:lnTo>
                        <a:pt x="1068682" y="1524836"/>
                      </a:lnTo>
                      <a:lnTo>
                        <a:pt x="1080856" y="1516913"/>
                      </a:lnTo>
                      <a:lnTo>
                        <a:pt x="1029231" y="1483315"/>
                      </a:lnTo>
                      <a:lnTo>
                        <a:pt x="978738" y="1516176"/>
                      </a:lnTo>
                      <a:lnTo>
                        <a:pt x="964494" y="1514805"/>
                      </a:lnTo>
                      <a:lnTo>
                        <a:pt x="932265" y="1508493"/>
                      </a:lnTo>
                      <a:lnTo>
                        <a:pt x="893580" y="1483315"/>
                      </a:lnTo>
                      <a:lnTo>
                        <a:pt x="872791" y="1496845"/>
                      </a:lnTo>
                      <a:lnTo>
                        <a:pt x="847887" y="1491968"/>
                      </a:lnTo>
                      <a:lnTo>
                        <a:pt x="877380" y="1472773"/>
                      </a:lnTo>
                      <a:lnTo>
                        <a:pt x="825754" y="1439174"/>
                      </a:lnTo>
                      <a:lnTo>
                        <a:pt x="774129" y="1472774"/>
                      </a:lnTo>
                      <a:lnTo>
                        <a:pt x="784568" y="1479568"/>
                      </a:lnTo>
                      <a:lnTo>
                        <a:pt x="738227" y="1470493"/>
                      </a:lnTo>
                      <a:lnTo>
                        <a:pt x="690104" y="1439174"/>
                      </a:lnTo>
                      <a:lnTo>
                        <a:pt x="674957" y="1449031"/>
                      </a:lnTo>
                      <a:lnTo>
                        <a:pt x="653730" y="1441762"/>
                      </a:lnTo>
                      <a:lnTo>
                        <a:pt x="673905" y="1428632"/>
                      </a:lnTo>
                      <a:lnTo>
                        <a:pt x="622278" y="1395031"/>
                      </a:lnTo>
                      <a:lnTo>
                        <a:pt x="586074" y="1418594"/>
                      </a:lnTo>
                      <a:lnTo>
                        <a:pt x="564847" y="1411326"/>
                      </a:lnTo>
                      <a:lnTo>
                        <a:pt x="606081" y="1384489"/>
                      </a:lnTo>
                      <a:lnTo>
                        <a:pt x="554454" y="1350890"/>
                      </a:lnTo>
                      <a:lnTo>
                        <a:pt x="502827" y="1384489"/>
                      </a:lnTo>
                      <a:lnTo>
                        <a:pt x="507548" y="1387561"/>
                      </a:lnTo>
                      <a:lnTo>
                        <a:pt x="351312" y="1306235"/>
                      </a:lnTo>
                      <a:cubicBezTo>
                        <a:pt x="296441" y="1271618"/>
                        <a:pt x="246803" y="1233699"/>
                        <a:pt x="203212" y="1192992"/>
                      </a:cubicBezTo>
                      <a:lnTo>
                        <a:pt x="196378" y="1185048"/>
                      </a:lnTo>
                      <a:lnTo>
                        <a:pt x="215328" y="1197382"/>
                      </a:lnTo>
                      <a:lnTo>
                        <a:pt x="266955" y="1163782"/>
                      </a:lnTo>
                      <a:lnTo>
                        <a:pt x="215328" y="1130183"/>
                      </a:lnTo>
                      <a:lnTo>
                        <a:pt x="172920" y="1157783"/>
                      </a:lnTo>
                      <a:lnTo>
                        <a:pt x="161292" y="1144267"/>
                      </a:lnTo>
                      <a:lnTo>
                        <a:pt x="199131" y="1119640"/>
                      </a:lnTo>
                      <a:lnTo>
                        <a:pt x="147505" y="1086041"/>
                      </a:lnTo>
                      <a:lnTo>
                        <a:pt x="124230" y="1101189"/>
                      </a:lnTo>
                      <a:lnTo>
                        <a:pt x="112601" y="1087672"/>
                      </a:lnTo>
                      <a:lnTo>
                        <a:pt x="131306" y="1075498"/>
                      </a:lnTo>
                      <a:lnTo>
                        <a:pt x="81619" y="1043162"/>
                      </a:lnTo>
                      <a:lnTo>
                        <a:pt x="66358" y="1012146"/>
                      </a:lnTo>
                      <a:lnTo>
                        <a:pt x="79679" y="1020815"/>
                      </a:lnTo>
                      <a:lnTo>
                        <a:pt x="131307" y="987216"/>
                      </a:lnTo>
                      <a:lnTo>
                        <a:pt x="79680" y="953616"/>
                      </a:lnTo>
                      <a:lnTo>
                        <a:pt x="47776" y="974380"/>
                      </a:lnTo>
                      <a:lnTo>
                        <a:pt x="39918" y="958409"/>
                      </a:lnTo>
                      <a:lnTo>
                        <a:pt x="63481" y="943074"/>
                      </a:lnTo>
                      <a:lnTo>
                        <a:pt x="19978" y="914762"/>
                      </a:lnTo>
                      <a:lnTo>
                        <a:pt x="15396" y="886084"/>
                      </a:lnTo>
                      <a:lnTo>
                        <a:pt x="63480" y="854790"/>
                      </a:lnTo>
                      <a:lnTo>
                        <a:pt x="11854" y="821191"/>
                      </a:lnTo>
                      <a:lnTo>
                        <a:pt x="5670" y="825215"/>
                      </a:lnTo>
                      <a:lnTo>
                        <a:pt x="474" y="792701"/>
                      </a:lnTo>
                      <a:lnTo>
                        <a:pt x="11854" y="800107"/>
                      </a:lnTo>
                      <a:lnTo>
                        <a:pt x="63481" y="766506"/>
                      </a:lnTo>
                      <a:lnTo>
                        <a:pt x="11853" y="732906"/>
                      </a:lnTo>
                      <a:lnTo>
                        <a:pt x="0" y="740621"/>
                      </a:lnTo>
                      <a:lnTo>
                        <a:pt x="5284" y="707548"/>
                      </a:lnTo>
                      <a:lnTo>
                        <a:pt x="11853" y="711822"/>
                      </a:lnTo>
                      <a:lnTo>
                        <a:pt x="63481" y="678222"/>
                      </a:lnTo>
                      <a:lnTo>
                        <a:pt x="15011" y="646676"/>
                      </a:lnTo>
                      <a:lnTo>
                        <a:pt x="19503" y="618561"/>
                      </a:lnTo>
                      <a:lnTo>
                        <a:pt x="63481" y="589940"/>
                      </a:lnTo>
                      <a:lnTo>
                        <a:pt x="38925" y="573960"/>
                      </a:lnTo>
                      <a:lnTo>
                        <a:pt x="46783" y="557989"/>
                      </a:lnTo>
                      <a:lnTo>
                        <a:pt x="79679" y="579399"/>
                      </a:lnTo>
                      <a:lnTo>
                        <a:pt x="131307" y="545798"/>
                      </a:lnTo>
                      <a:lnTo>
                        <a:pt x="79680" y="512199"/>
                      </a:lnTo>
                      <a:lnTo>
                        <a:pt x="64430" y="522124"/>
                      </a:lnTo>
                      <a:lnTo>
                        <a:pt x="79690" y="491109"/>
                      </a:lnTo>
                      <a:lnTo>
                        <a:pt x="131307" y="457516"/>
                      </a:lnTo>
                      <a:lnTo>
                        <a:pt x="111132" y="444386"/>
                      </a:lnTo>
                      <a:lnTo>
                        <a:pt x="122760" y="430870"/>
                      </a:lnTo>
                      <a:lnTo>
                        <a:pt x="147504" y="446974"/>
                      </a:lnTo>
                      <a:lnTo>
                        <a:pt x="199131" y="413374"/>
                      </a:lnTo>
                      <a:lnTo>
                        <a:pt x="159823" y="387791"/>
                      </a:lnTo>
                      <a:lnTo>
                        <a:pt x="171451" y="374275"/>
                      </a:lnTo>
                      <a:lnTo>
                        <a:pt x="215330" y="402832"/>
                      </a:lnTo>
                      <a:lnTo>
                        <a:pt x="266955" y="369232"/>
                      </a:lnTo>
                      <a:lnTo>
                        <a:pt x="215330" y="335633"/>
                      </a:lnTo>
                      <a:lnTo>
                        <a:pt x="191166" y="351360"/>
                      </a:lnTo>
                      <a:lnTo>
                        <a:pt x="203212" y="337359"/>
                      </a:lnTo>
                      <a:lnTo>
                        <a:pt x="334285" y="237134"/>
                      </a:lnTo>
                      <a:lnTo>
                        <a:pt x="334784" y="236810"/>
                      </a:lnTo>
                      <a:lnTo>
                        <a:pt x="334744" y="236784"/>
                      </a:lnTo>
                      <a:lnTo>
                        <a:pt x="349640" y="225393"/>
                      </a:lnTo>
                      <a:lnTo>
                        <a:pt x="350981" y="226267"/>
                      </a:lnTo>
                      <a:lnTo>
                        <a:pt x="366173" y="216379"/>
                      </a:lnTo>
                      <a:lnTo>
                        <a:pt x="527989" y="132149"/>
                      </a:lnTo>
                      <a:lnTo>
                        <a:pt x="502829" y="148522"/>
                      </a:lnTo>
                      <a:lnTo>
                        <a:pt x="554459" y="182123"/>
                      </a:lnTo>
                      <a:lnTo>
                        <a:pt x="606088" y="148521"/>
                      </a:lnTo>
                      <a:lnTo>
                        <a:pt x="562171" y="119941"/>
                      </a:lnTo>
                      <a:lnTo>
                        <a:pt x="583396" y="112673"/>
                      </a:lnTo>
                      <a:lnTo>
                        <a:pt x="622282" y="137978"/>
                      </a:lnTo>
                      <a:lnTo>
                        <a:pt x="673909" y="104381"/>
                      </a:lnTo>
                      <a:lnTo>
                        <a:pt x="651051" y="89505"/>
                      </a:lnTo>
                      <a:lnTo>
                        <a:pt x="672278" y="82237"/>
                      </a:lnTo>
                      <a:lnTo>
                        <a:pt x="690104" y="93839"/>
                      </a:lnTo>
                      <a:lnTo>
                        <a:pt x="741734" y="60239"/>
                      </a:lnTo>
                      <a:lnTo>
                        <a:pt x="740473" y="59418"/>
                      </a:lnTo>
                      <a:lnTo>
                        <a:pt x="790420" y="49637"/>
                      </a:lnTo>
                      <a:lnTo>
                        <a:pt x="774129" y="60239"/>
                      </a:lnTo>
                      <a:lnTo>
                        <a:pt x="825754" y="93839"/>
                      </a:lnTo>
                      <a:lnTo>
                        <a:pt x="877384" y="60238"/>
                      </a:lnTo>
                      <a:lnTo>
                        <a:pt x="844744" y="38998"/>
                      </a:lnTo>
                      <a:lnTo>
                        <a:pt x="869648" y="34120"/>
                      </a:lnTo>
                      <a:lnTo>
                        <a:pt x="893580" y="49697"/>
                      </a:lnTo>
                      <a:lnTo>
                        <a:pt x="938117" y="20712"/>
                      </a:lnTo>
                      <a:lnTo>
                        <a:pt x="964494" y="15546"/>
                      </a:lnTo>
                      <a:lnTo>
                        <a:pt x="980876" y="13968"/>
                      </a:lnTo>
                      <a:lnTo>
                        <a:pt x="977606" y="16097"/>
                      </a:lnTo>
                      <a:lnTo>
                        <a:pt x="1029234" y="49696"/>
                      </a:lnTo>
                      <a:lnTo>
                        <a:pt x="1080862" y="16097"/>
                      </a:lnTo>
                      <a:lnTo>
                        <a:pt x="1065127" y="5856"/>
                      </a:lnTo>
                      <a:lnTo>
                        <a:pt x="1084919" y="3951"/>
                      </a:lnTo>
                      <a:lnTo>
                        <a:pt x="1094142" y="3657"/>
                      </a:lnTo>
                      <a:lnTo>
                        <a:pt x="1097058" y="5555"/>
                      </a:lnTo>
                      <a:lnTo>
                        <a:pt x="1100273" y="3462"/>
                      </a:lnTo>
                      <a:lnTo>
                        <a:pt x="1134332" y="2377"/>
                      </a:lnTo>
                      <a:lnTo>
                        <a:pt x="1113251" y="16097"/>
                      </a:lnTo>
                      <a:lnTo>
                        <a:pt x="1164878" y="49697"/>
                      </a:lnTo>
                      <a:lnTo>
                        <a:pt x="1216505" y="16097"/>
                      </a:lnTo>
                      <a:lnTo>
                        <a:pt x="1192572" y="521"/>
                      </a:lnTo>
                      <a:close/>
                    </a:path>
                  </a:pathLst>
                </a:custGeom>
                <a:solidFill>
                  <a:srgbClr val="CC9900">
                    <a:alpha val="50000"/>
                  </a:srgb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38" name="フリーフォーム: 図形 337">
                <a:extLst>
                  <a:ext uri="{FF2B5EF4-FFF2-40B4-BE49-F238E27FC236}">
                    <a16:creationId xmlns:a16="http://schemas.microsoft.com/office/drawing/2014/main" id="{C5BF5E44-7807-4A07-BF08-87C8F075C68A}"/>
                  </a:ext>
                </a:extLst>
              </p:cNvPr>
              <p:cNvSpPr/>
              <p:nvPr/>
            </p:nvSpPr>
            <p:spPr>
              <a:xfrm>
                <a:off x="3680759" y="1441452"/>
                <a:ext cx="2544482" cy="763587"/>
              </a:xfrm>
              <a:custGeom>
                <a:avLst/>
                <a:gdLst>
                  <a:gd name="connsiteX0" fmla="*/ 1272241 w 2544482"/>
                  <a:gd name="connsiteY0" fmla="*/ 0 h 763587"/>
                  <a:gd name="connsiteX1" fmla="*/ 2540980 w 2544482"/>
                  <a:gd name="connsiteY1" fmla="*/ 719977 h 763587"/>
                  <a:gd name="connsiteX2" fmla="*/ 2544482 w 2544482"/>
                  <a:gd name="connsiteY2" fmla="*/ 763587 h 763587"/>
                  <a:gd name="connsiteX3" fmla="*/ 2483397 w 2544482"/>
                  <a:gd name="connsiteY3" fmla="*/ 763587 h 763587"/>
                  <a:gd name="connsiteX4" fmla="*/ 2478829 w 2544482"/>
                  <a:gd name="connsiteY4" fmla="*/ 707937 h 763587"/>
                  <a:gd name="connsiteX5" fmla="*/ 1272241 w 2544482"/>
                  <a:gd name="connsiteY5" fmla="*/ 38099 h 763587"/>
                  <a:gd name="connsiteX6" fmla="*/ 65653 w 2544482"/>
                  <a:gd name="connsiteY6" fmla="*/ 707937 h 763587"/>
                  <a:gd name="connsiteX7" fmla="*/ 61085 w 2544482"/>
                  <a:gd name="connsiteY7" fmla="*/ 763587 h 763587"/>
                  <a:gd name="connsiteX8" fmla="*/ 0 w 2544482"/>
                  <a:gd name="connsiteY8" fmla="*/ 763587 h 763587"/>
                  <a:gd name="connsiteX9" fmla="*/ 3502 w 2544482"/>
                  <a:gd name="connsiteY9" fmla="*/ 719977 h 763587"/>
                  <a:gd name="connsiteX10" fmla="*/ 1272241 w 2544482"/>
                  <a:gd name="connsiteY10" fmla="*/ 0 h 7635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544482" h="763587">
                    <a:moveTo>
                      <a:pt x="1272241" y="0"/>
                    </a:moveTo>
                    <a:cubicBezTo>
                      <a:pt x="1932561" y="0"/>
                      <a:pt x="2475671" y="315577"/>
                      <a:pt x="2540980" y="719977"/>
                    </a:cubicBezTo>
                    <a:lnTo>
                      <a:pt x="2544482" y="763587"/>
                    </a:lnTo>
                    <a:lnTo>
                      <a:pt x="2483397" y="763587"/>
                    </a:lnTo>
                    <a:lnTo>
                      <a:pt x="2478829" y="707937"/>
                    </a:lnTo>
                    <a:cubicBezTo>
                      <a:pt x="2416719" y="331699"/>
                      <a:pt x="1900215" y="38099"/>
                      <a:pt x="1272241" y="38099"/>
                    </a:cubicBezTo>
                    <a:cubicBezTo>
                      <a:pt x="644267" y="38099"/>
                      <a:pt x="127763" y="331699"/>
                      <a:pt x="65653" y="707937"/>
                    </a:cubicBezTo>
                    <a:lnTo>
                      <a:pt x="61085" y="763587"/>
                    </a:lnTo>
                    <a:lnTo>
                      <a:pt x="0" y="763587"/>
                    </a:lnTo>
                    <a:lnTo>
                      <a:pt x="3502" y="719977"/>
                    </a:lnTo>
                    <a:cubicBezTo>
                      <a:pt x="68812" y="315577"/>
                      <a:pt x="611922" y="0"/>
                      <a:pt x="1272241" y="0"/>
                    </a:cubicBezTo>
                    <a:close/>
                  </a:path>
                </a:pathLst>
              </a:cu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</p:grpSp>
        <p:grpSp>
          <p:nvGrpSpPr>
            <p:cNvPr id="274" name="グループ化 273">
              <a:extLst>
                <a:ext uri="{FF2B5EF4-FFF2-40B4-BE49-F238E27FC236}">
                  <a16:creationId xmlns:a16="http://schemas.microsoft.com/office/drawing/2014/main" id="{C3EDAF23-D9B1-46D3-8267-659E370CA056}"/>
                </a:ext>
              </a:extLst>
            </p:cNvPr>
            <p:cNvGrpSpPr/>
            <p:nvPr/>
          </p:nvGrpSpPr>
          <p:grpSpPr>
            <a:xfrm rot="717261">
              <a:off x="8172044" y="1375071"/>
              <a:ext cx="762552" cy="703416"/>
              <a:chOff x="886705" y="1322704"/>
              <a:chExt cx="2300058" cy="2121691"/>
            </a:xfrm>
          </p:grpSpPr>
          <p:grpSp>
            <p:nvGrpSpPr>
              <p:cNvPr id="330" name="グループ化 329">
                <a:extLst>
                  <a:ext uri="{FF2B5EF4-FFF2-40B4-BE49-F238E27FC236}">
                    <a16:creationId xmlns:a16="http://schemas.microsoft.com/office/drawing/2014/main" id="{179982D3-B636-47BB-845D-D15D1A88C4CE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334" name="楕円 29">
                  <a:extLst>
                    <a:ext uri="{FF2B5EF4-FFF2-40B4-BE49-F238E27FC236}">
                      <a16:creationId xmlns:a16="http://schemas.microsoft.com/office/drawing/2014/main" id="{C16853ED-235C-4037-94A8-27DB3E03853A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5" name="フリーフォーム: 図形 334">
                  <a:extLst>
                    <a:ext uri="{FF2B5EF4-FFF2-40B4-BE49-F238E27FC236}">
                      <a16:creationId xmlns:a16="http://schemas.microsoft.com/office/drawing/2014/main" id="{C5A0EDFB-491E-4DFB-BB86-9C770E8941D4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336" name="フリーフォーム: 図形 335">
                  <a:extLst>
                    <a:ext uri="{FF2B5EF4-FFF2-40B4-BE49-F238E27FC236}">
                      <a16:creationId xmlns:a16="http://schemas.microsoft.com/office/drawing/2014/main" id="{1BA2CE7E-0261-473C-83BC-7CA0C130F88F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331" name="グループ化 330">
                <a:extLst>
                  <a:ext uri="{FF2B5EF4-FFF2-40B4-BE49-F238E27FC236}">
                    <a16:creationId xmlns:a16="http://schemas.microsoft.com/office/drawing/2014/main" id="{39376DA2-FF72-473B-A56F-6F3C6DE29361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332" name="楕円 96">
                  <a:extLst>
                    <a:ext uri="{FF2B5EF4-FFF2-40B4-BE49-F238E27FC236}">
                      <a16:creationId xmlns:a16="http://schemas.microsoft.com/office/drawing/2014/main" id="{8B344B41-FF8D-4946-8AC9-DBAEB4503A7B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3" name="楕円 332">
                  <a:extLst>
                    <a:ext uri="{FF2B5EF4-FFF2-40B4-BE49-F238E27FC236}">
                      <a16:creationId xmlns:a16="http://schemas.microsoft.com/office/drawing/2014/main" id="{185352BB-9763-4C98-9904-36B5E50F2382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5" name="グループ化 274">
              <a:extLst>
                <a:ext uri="{FF2B5EF4-FFF2-40B4-BE49-F238E27FC236}">
                  <a16:creationId xmlns:a16="http://schemas.microsoft.com/office/drawing/2014/main" id="{395FCC29-91FE-4DE9-B137-ACD7069D8ECB}"/>
                </a:ext>
              </a:extLst>
            </p:cNvPr>
            <p:cNvGrpSpPr/>
            <p:nvPr/>
          </p:nvGrpSpPr>
          <p:grpSpPr>
            <a:xfrm>
              <a:off x="7369096" y="1322309"/>
              <a:ext cx="762552" cy="703416"/>
              <a:chOff x="886705" y="1322704"/>
              <a:chExt cx="2300058" cy="2121691"/>
            </a:xfrm>
          </p:grpSpPr>
          <p:grpSp>
            <p:nvGrpSpPr>
              <p:cNvPr id="323" name="グループ化 322">
                <a:extLst>
                  <a:ext uri="{FF2B5EF4-FFF2-40B4-BE49-F238E27FC236}">
                    <a16:creationId xmlns:a16="http://schemas.microsoft.com/office/drawing/2014/main" id="{25E41E60-F49B-4492-B0CB-4FA0300E11B9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327" name="楕円 29">
                  <a:extLst>
                    <a:ext uri="{FF2B5EF4-FFF2-40B4-BE49-F238E27FC236}">
                      <a16:creationId xmlns:a16="http://schemas.microsoft.com/office/drawing/2014/main" id="{BF845B6D-7EC2-4FD6-B582-828115AC5C12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8" name="フリーフォーム: 図形 327">
                  <a:extLst>
                    <a:ext uri="{FF2B5EF4-FFF2-40B4-BE49-F238E27FC236}">
                      <a16:creationId xmlns:a16="http://schemas.microsoft.com/office/drawing/2014/main" id="{8896797F-2A57-41A4-9ED3-068765B1C001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329" name="フリーフォーム: 図形 328">
                  <a:extLst>
                    <a:ext uri="{FF2B5EF4-FFF2-40B4-BE49-F238E27FC236}">
                      <a16:creationId xmlns:a16="http://schemas.microsoft.com/office/drawing/2014/main" id="{8E86FD80-D4E1-4ADB-BB0F-D89571C84763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324" name="グループ化 323">
                <a:extLst>
                  <a:ext uri="{FF2B5EF4-FFF2-40B4-BE49-F238E27FC236}">
                    <a16:creationId xmlns:a16="http://schemas.microsoft.com/office/drawing/2014/main" id="{B45F7769-3840-42A1-B6F5-9155C9C685C9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325" name="楕円 96">
                  <a:extLst>
                    <a:ext uri="{FF2B5EF4-FFF2-40B4-BE49-F238E27FC236}">
                      <a16:creationId xmlns:a16="http://schemas.microsoft.com/office/drawing/2014/main" id="{04D2C995-871E-427F-8180-096F9DA14E04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6" name="楕円 325">
                  <a:extLst>
                    <a:ext uri="{FF2B5EF4-FFF2-40B4-BE49-F238E27FC236}">
                      <a16:creationId xmlns:a16="http://schemas.microsoft.com/office/drawing/2014/main" id="{32087266-6988-457F-A00D-012BF3FA2BC5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6" name="グループ化 275">
              <a:extLst>
                <a:ext uri="{FF2B5EF4-FFF2-40B4-BE49-F238E27FC236}">
                  <a16:creationId xmlns:a16="http://schemas.microsoft.com/office/drawing/2014/main" id="{EE954F90-D771-43F7-BB49-181D5419EEE5}"/>
                </a:ext>
              </a:extLst>
            </p:cNvPr>
            <p:cNvGrpSpPr/>
            <p:nvPr/>
          </p:nvGrpSpPr>
          <p:grpSpPr>
            <a:xfrm>
              <a:off x="6750102" y="1660665"/>
              <a:ext cx="762552" cy="703416"/>
              <a:chOff x="886705" y="1322704"/>
              <a:chExt cx="2300058" cy="2121691"/>
            </a:xfrm>
          </p:grpSpPr>
          <p:grpSp>
            <p:nvGrpSpPr>
              <p:cNvPr id="316" name="グループ化 315">
                <a:extLst>
                  <a:ext uri="{FF2B5EF4-FFF2-40B4-BE49-F238E27FC236}">
                    <a16:creationId xmlns:a16="http://schemas.microsoft.com/office/drawing/2014/main" id="{549AFDD6-2FD5-49C2-A25A-8269A7E689A5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320" name="楕円 29">
                  <a:extLst>
                    <a:ext uri="{FF2B5EF4-FFF2-40B4-BE49-F238E27FC236}">
                      <a16:creationId xmlns:a16="http://schemas.microsoft.com/office/drawing/2014/main" id="{CC340B13-FB35-4E14-AED3-A4AE07D4352E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1" name="フリーフォーム: 図形 320">
                  <a:extLst>
                    <a:ext uri="{FF2B5EF4-FFF2-40B4-BE49-F238E27FC236}">
                      <a16:creationId xmlns:a16="http://schemas.microsoft.com/office/drawing/2014/main" id="{13FF0194-87B6-47E7-A3F6-B477EC90C41B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322" name="フリーフォーム: 図形 321">
                  <a:extLst>
                    <a:ext uri="{FF2B5EF4-FFF2-40B4-BE49-F238E27FC236}">
                      <a16:creationId xmlns:a16="http://schemas.microsoft.com/office/drawing/2014/main" id="{4DA1DB7E-207F-4A44-B3A2-C1059E2F11CA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317" name="グループ化 316">
                <a:extLst>
                  <a:ext uri="{FF2B5EF4-FFF2-40B4-BE49-F238E27FC236}">
                    <a16:creationId xmlns:a16="http://schemas.microsoft.com/office/drawing/2014/main" id="{03140DE8-A83F-4A70-81AA-21B2B2FFC063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318" name="楕円 96">
                  <a:extLst>
                    <a:ext uri="{FF2B5EF4-FFF2-40B4-BE49-F238E27FC236}">
                      <a16:creationId xmlns:a16="http://schemas.microsoft.com/office/drawing/2014/main" id="{8C3D0EEB-1056-4393-923D-A55B18BF8A86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9" name="楕円 318">
                  <a:extLst>
                    <a:ext uri="{FF2B5EF4-FFF2-40B4-BE49-F238E27FC236}">
                      <a16:creationId xmlns:a16="http://schemas.microsoft.com/office/drawing/2014/main" id="{1065AF5D-8FBA-495F-84EC-23D09A81B8B5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7" name="グループ化 276">
              <a:extLst>
                <a:ext uri="{FF2B5EF4-FFF2-40B4-BE49-F238E27FC236}">
                  <a16:creationId xmlns:a16="http://schemas.microsoft.com/office/drawing/2014/main" id="{56564DB4-D962-4FF7-9585-35C22E54A4E3}"/>
                </a:ext>
              </a:extLst>
            </p:cNvPr>
            <p:cNvGrpSpPr/>
            <p:nvPr/>
          </p:nvGrpSpPr>
          <p:grpSpPr>
            <a:xfrm>
              <a:off x="8260065" y="1900084"/>
              <a:ext cx="762552" cy="703416"/>
              <a:chOff x="886705" y="1322704"/>
              <a:chExt cx="2300058" cy="2121691"/>
            </a:xfrm>
          </p:grpSpPr>
          <p:grpSp>
            <p:nvGrpSpPr>
              <p:cNvPr id="309" name="グループ化 308">
                <a:extLst>
                  <a:ext uri="{FF2B5EF4-FFF2-40B4-BE49-F238E27FC236}">
                    <a16:creationId xmlns:a16="http://schemas.microsoft.com/office/drawing/2014/main" id="{A6C1A325-E82F-48F7-A76C-8FCBB34061E4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313" name="楕円 29">
                  <a:extLst>
                    <a:ext uri="{FF2B5EF4-FFF2-40B4-BE49-F238E27FC236}">
                      <a16:creationId xmlns:a16="http://schemas.microsoft.com/office/drawing/2014/main" id="{AF99A89C-DC41-4738-8A70-E9C24ED462DB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4" name="フリーフォーム: 図形 313">
                  <a:extLst>
                    <a:ext uri="{FF2B5EF4-FFF2-40B4-BE49-F238E27FC236}">
                      <a16:creationId xmlns:a16="http://schemas.microsoft.com/office/drawing/2014/main" id="{84886DC4-446F-459F-98A5-4A7343B1A469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315" name="フリーフォーム: 図形 314">
                  <a:extLst>
                    <a:ext uri="{FF2B5EF4-FFF2-40B4-BE49-F238E27FC236}">
                      <a16:creationId xmlns:a16="http://schemas.microsoft.com/office/drawing/2014/main" id="{2F6FA672-07E5-44C3-9B36-AC8C36187E4B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310" name="グループ化 309">
                <a:extLst>
                  <a:ext uri="{FF2B5EF4-FFF2-40B4-BE49-F238E27FC236}">
                    <a16:creationId xmlns:a16="http://schemas.microsoft.com/office/drawing/2014/main" id="{7C7C2452-5F95-480A-8273-10C953B9C810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311" name="楕円 96">
                  <a:extLst>
                    <a:ext uri="{FF2B5EF4-FFF2-40B4-BE49-F238E27FC236}">
                      <a16:creationId xmlns:a16="http://schemas.microsoft.com/office/drawing/2014/main" id="{25D28539-0BD7-4000-949D-FE8CA02EDEB1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2" name="楕円 311">
                  <a:extLst>
                    <a:ext uri="{FF2B5EF4-FFF2-40B4-BE49-F238E27FC236}">
                      <a16:creationId xmlns:a16="http://schemas.microsoft.com/office/drawing/2014/main" id="{F2BA1662-120A-43E1-A233-72A52E27E313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8" name="グループ化 277">
              <a:extLst>
                <a:ext uri="{FF2B5EF4-FFF2-40B4-BE49-F238E27FC236}">
                  <a16:creationId xmlns:a16="http://schemas.microsoft.com/office/drawing/2014/main" id="{EB6EF394-0518-4141-8AC7-884BAAB8BB56}"/>
                </a:ext>
              </a:extLst>
            </p:cNvPr>
            <p:cNvGrpSpPr/>
            <p:nvPr/>
          </p:nvGrpSpPr>
          <p:grpSpPr>
            <a:xfrm>
              <a:off x="7515984" y="1747694"/>
              <a:ext cx="762552" cy="703416"/>
              <a:chOff x="886705" y="1322704"/>
              <a:chExt cx="2300058" cy="2121691"/>
            </a:xfrm>
          </p:grpSpPr>
          <p:grpSp>
            <p:nvGrpSpPr>
              <p:cNvPr id="302" name="グループ化 301">
                <a:extLst>
                  <a:ext uri="{FF2B5EF4-FFF2-40B4-BE49-F238E27FC236}">
                    <a16:creationId xmlns:a16="http://schemas.microsoft.com/office/drawing/2014/main" id="{B2314843-1A7D-4693-A644-002548C77EED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306" name="楕円 29">
                  <a:extLst>
                    <a:ext uri="{FF2B5EF4-FFF2-40B4-BE49-F238E27FC236}">
                      <a16:creationId xmlns:a16="http://schemas.microsoft.com/office/drawing/2014/main" id="{F5DBA197-1090-46FF-84EE-56D2E9A51EE3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7" name="フリーフォーム: 図形 306">
                  <a:extLst>
                    <a:ext uri="{FF2B5EF4-FFF2-40B4-BE49-F238E27FC236}">
                      <a16:creationId xmlns:a16="http://schemas.microsoft.com/office/drawing/2014/main" id="{9F83F1B7-E29C-4B8D-8561-62F0E0AAEAA2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308" name="フリーフォーム: 図形 307">
                  <a:extLst>
                    <a:ext uri="{FF2B5EF4-FFF2-40B4-BE49-F238E27FC236}">
                      <a16:creationId xmlns:a16="http://schemas.microsoft.com/office/drawing/2014/main" id="{41B69DA2-1BDA-499F-B56D-4D5CCCA34C30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303" name="グループ化 302">
                <a:extLst>
                  <a:ext uri="{FF2B5EF4-FFF2-40B4-BE49-F238E27FC236}">
                    <a16:creationId xmlns:a16="http://schemas.microsoft.com/office/drawing/2014/main" id="{57F44F19-0AE3-44E0-AAB8-C15E76878CEB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304" name="楕円 96">
                  <a:extLst>
                    <a:ext uri="{FF2B5EF4-FFF2-40B4-BE49-F238E27FC236}">
                      <a16:creationId xmlns:a16="http://schemas.microsoft.com/office/drawing/2014/main" id="{1540924D-CD16-4778-A387-9E6520F1986B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5" name="楕円 304">
                  <a:extLst>
                    <a:ext uri="{FF2B5EF4-FFF2-40B4-BE49-F238E27FC236}">
                      <a16:creationId xmlns:a16="http://schemas.microsoft.com/office/drawing/2014/main" id="{8C5AC301-514C-449E-82CE-29B483562860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79" name="グループ化 278">
              <a:extLst>
                <a:ext uri="{FF2B5EF4-FFF2-40B4-BE49-F238E27FC236}">
                  <a16:creationId xmlns:a16="http://schemas.microsoft.com/office/drawing/2014/main" id="{C024A07F-6607-4B00-808E-F80FF1460767}"/>
                </a:ext>
              </a:extLst>
            </p:cNvPr>
            <p:cNvGrpSpPr/>
            <p:nvPr/>
          </p:nvGrpSpPr>
          <p:grpSpPr>
            <a:xfrm>
              <a:off x="7008322" y="2135294"/>
              <a:ext cx="762552" cy="703416"/>
              <a:chOff x="886705" y="1322704"/>
              <a:chExt cx="2300058" cy="2121691"/>
            </a:xfrm>
          </p:grpSpPr>
          <p:grpSp>
            <p:nvGrpSpPr>
              <p:cNvPr id="295" name="グループ化 294">
                <a:extLst>
                  <a:ext uri="{FF2B5EF4-FFF2-40B4-BE49-F238E27FC236}">
                    <a16:creationId xmlns:a16="http://schemas.microsoft.com/office/drawing/2014/main" id="{80EFF163-3871-4812-B4C1-7610910914B3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299" name="楕円 29">
                  <a:extLst>
                    <a:ext uri="{FF2B5EF4-FFF2-40B4-BE49-F238E27FC236}">
                      <a16:creationId xmlns:a16="http://schemas.microsoft.com/office/drawing/2014/main" id="{0D84FF9D-66A1-43A3-806C-AA78419039E1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0" name="フリーフォーム: 図形 299">
                  <a:extLst>
                    <a:ext uri="{FF2B5EF4-FFF2-40B4-BE49-F238E27FC236}">
                      <a16:creationId xmlns:a16="http://schemas.microsoft.com/office/drawing/2014/main" id="{EC1D619E-F0F4-4BB5-BE05-26506158C159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301" name="フリーフォーム: 図形 300">
                  <a:extLst>
                    <a:ext uri="{FF2B5EF4-FFF2-40B4-BE49-F238E27FC236}">
                      <a16:creationId xmlns:a16="http://schemas.microsoft.com/office/drawing/2014/main" id="{E570171B-269E-4EAD-A3B0-28D5610A921F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296" name="グループ化 295">
                <a:extLst>
                  <a:ext uri="{FF2B5EF4-FFF2-40B4-BE49-F238E27FC236}">
                    <a16:creationId xmlns:a16="http://schemas.microsoft.com/office/drawing/2014/main" id="{B6B725C7-8C7E-4A84-810C-DDA77D0F3C95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297" name="楕円 96">
                  <a:extLst>
                    <a:ext uri="{FF2B5EF4-FFF2-40B4-BE49-F238E27FC236}">
                      <a16:creationId xmlns:a16="http://schemas.microsoft.com/office/drawing/2014/main" id="{045F6761-4BFE-4FA0-BF9F-274726426240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8" name="楕円 297">
                  <a:extLst>
                    <a:ext uri="{FF2B5EF4-FFF2-40B4-BE49-F238E27FC236}">
                      <a16:creationId xmlns:a16="http://schemas.microsoft.com/office/drawing/2014/main" id="{50CADDF2-A93D-41FA-A7B3-1AA94C0C9718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80" name="グループ化 279">
              <a:extLst>
                <a:ext uri="{FF2B5EF4-FFF2-40B4-BE49-F238E27FC236}">
                  <a16:creationId xmlns:a16="http://schemas.microsoft.com/office/drawing/2014/main" id="{C7309523-F596-4CB1-8AB0-2781664E6098}"/>
                </a:ext>
              </a:extLst>
            </p:cNvPr>
            <p:cNvGrpSpPr/>
            <p:nvPr/>
          </p:nvGrpSpPr>
          <p:grpSpPr>
            <a:xfrm rot="388555">
              <a:off x="7787557" y="2242645"/>
              <a:ext cx="762552" cy="703416"/>
              <a:chOff x="886705" y="1322704"/>
              <a:chExt cx="2300058" cy="2121691"/>
            </a:xfrm>
          </p:grpSpPr>
          <p:grpSp>
            <p:nvGrpSpPr>
              <p:cNvPr id="288" name="グループ化 287">
                <a:extLst>
                  <a:ext uri="{FF2B5EF4-FFF2-40B4-BE49-F238E27FC236}">
                    <a16:creationId xmlns:a16="http://schemas.microsoft.com/office/drawing/2014/main" id="{5CA9627D-1C84-44AF-8F84-A7F872808D62}"/>
                  </a:ext>
                </a:extLst>
              </p:cNvPr>
              <p:cNvGrpSpPr/>
              <p:nvPr/>
            </p:nvGrpSpPr>
            <p:grpSpPr>
              <a:xfrm>
                <a:off x="886705" y="1322704"/>
                <a:ext cx="2300058" cy="2121691"/>
                <a:chOff x="886705" y="1322704"/>
                <a:chExt cx="2300058" cy="2121691"/>
              </a:xfrm>
            </p:grpSpPr>
            <p:sp>
              <p:nvSpPr>
                <p:cNvPr id="292" name="楕円 29">
                  <a:extLst>
                    <a:ext uri="{FF2B5EF4-FFF2-40B4-BE49-F238E27FC236}">
                      <a16:creationId xmlns:a16="http://schemas.microsoft.com/office/drawing/2014/main" id="{A7ADE18A-C154-43D4-B83E-3172A4F2C389}"/>
                    </a:ext>
                  </a:extLst>
                </p:cNvPr>
                <p:cNvSpPr/>
                <p:nvPr/>
              </p:nvSpPr>
              <p:spPr bwMode="auto">
                <a:xfrm>
                  <a:off x="886705" y="1514046"/>
                  <a:ext cx="2300058" cy="1930349"/>
                </a:xfrm>
                <a:custGeom>
                  <a:avLst/>
                  <a:gdLst>
                    <a:gd name="connsiteX0" fmla="*/ 0 w 2300034"/>
                    <a:gd name="connsiteY0" fmla="*/ 932402 h 1864803"/>
                    <a:gd name="connsiteX1" fmla="*/ 1150017 w 2300034"/>
                    <a:gd name="connsiteY1" fmla="*/ 0 h 1864803"/>
                    <a:gd name="connsiteX2" fmla="*/ 2300034 w 2300034"/>
                    <a:gd name="connsiteY2" fmla="*/ 932402 h 1864803"/>
                    <a:gd name="connsiteX3" fmla="*/ 1150017 w 2300034"/>
                    <a:gd name="connsiteY3" fmla="*/ 1864804 h 1864803"/>
                    <a:gd name="connsiteX4" fmla="*/ 0 w 2300034"/>
                    <a:gd name="connsiteY4" fmla="*/ 932402 h 1864803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1864804"/>
                    <a:gd name="connsiteX1" fmla="*/ 1150017 w 2300034"/>
                    <a:gd name="connsiteY1" fmla="*/ 0 h 1864804"/>
                    <a:gd name="connsiteX2" fmla="*/ 2300034 w 2300034"/>
                    <a:gd name="connsiteY2" fmla="*/ 932402 h 1864804"/>
                    <a:gd name="connsiteX3" fmla="*/ 1150017 w 2300034"/>
                    <a:gd name="connsiteY3" fmla="*/ 1864804 h 1864804"/>
                    <a:gd name="connsiteX4" fmla="*/ 0 w 2300034"/>
                    <a:gd name="connsiteY4" fmla="*/ 932402 h 18648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34"/>
                    <a:gd name="connsiteY0" fmla="*/ 932402 h 2055304"/>
                    <a:gd name="connsiteX1" fmla="*/ 1150017 w 2300034"/>
                    <a:gd name="connsiteY1" fmla="*/ 0 h 2055304"/>
                    <a:gd name="connsiteX2" fmla="*/ 2300034 w 2300034"/>
                    <a:gd name="connsiteY2" fmla="*/ 932402 h 2055304"/>
                    <a:gd name="connsiteX3" fmla="*/ 1164304 w 2300034"/>
                    <a:gd name="connsiteY3" fmla="*/ 2055304 h 2055304"/>
                    <a:gd name="connsiteX4" fmla="*/ 0 w 2300034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32402 h 2055304"/>
                    <a:gd name="connsiteX1" fmla="*/ 1150017 w 2300058"/>
                    <a:gd name="connsiteY1" fmla="*/ 0 h 2055304"/>
                    <a:gd name="connsiteX2" fmla="*/ 2300034 w 2300058"/>
                    <a:gd name="connsiteY2" fmla="*/ 932402 h 2055304"/>
                    <a:gd name="connsiteX3" fmla="*/ 1164304 w 2300058"/>
                    <a:gd name="connsiteY3" fmla="*/ 2055304 h 2055304"/>
                    <a:gd name="connsiteX4" fmla="*/ 0 w 2300058"/>
                    <a:gd name="connsiteY4" fmla="*/ 932402 h 2055304"/>
                    <a:gd name="connsiteX0" fmla="*/ 0 w 2300058"/>
                    <a:gd name="connsiteY0" fmla="*/ 970995 h 2093897"/>
                    <a:gd name="connsiteX1" fmla="*/ 1150017 w 2300058"/>
                    <a:gd name="connsiteY1" fmla="*/ 38593 h 2093897"/>
                    <a:gd name="connsiteX2" fmla="*/ 2300034 w 2300058"/>
                    <a:gd name="connsiteY2" fmla="*/ 970995 h 2093897"/>
                    <a:gd name="connsiteX3" fmla="*/ 1164304 w 2300058"/>
                    <a:gd name="connsiteY3" fmla="*/ 2093897 h 2093897"/>
                    <a:gd name="connsiteX4" fmla="*/ 0 w 2300058"/>
                    <a:gd name="connsiteY4" fmla="*/ 970995 h 2093897"/>
                    <a:gd name="connsiteX0" fmla="*/ 0 w 2300058"/>
                    <a:gd name="connsiteY0" fmla="*/ 992057 h 2114959"/>
                    <a:gd name="connsiteX1" fmla="*/ 1150017 w 2300058"/>
                    <a:gd name="connsiteY1" fmla="*/ 59655 h 2114959"/>
                    <a:gd name="connsiteX2" fmla="*/ 2300034 w 2300058"/>
                    <a:gd name="connsiteY2" fmla="*/ 992057 h 2114959"/>
                    <a:gd name="connsiteX3" fmla="*/ 1164304 w 2300058"/>
                    <a:gd name="connsiteY3" fmla="*/ 2114959 h 2114959"/>
                    <a:gd name="connsiteX4" fmla="*/ 0 w 2300058"/>
                    <a:gd name="connsiteY4" fmla="*/ 992057 h 2114959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3804 h 1926706"/>
                    <a:gd name="connsiteX1" fmla="*/ 1121442 w 2300058"/>
                    <a:gd name="connsiteY1" fmla="*/ 76190 h 1926706"/>
                    <a:gd name="connsiteX2" fmla="*/ 2300034 w 2300058"/>
                    <a:gd name="connsiteY2" fmla="*/ 803804 h 1926706"/>
                    <a:gd name="connsiteX3" fmla="*/ 1164304 w 2300058"/>
                    <a:gd name="connsiteY3" fmla="*/ 1926706 h 1926706"/>
                    <a:gd name="connsiteX4" fmla="*/ 0 w 2300058"/>
                    <a:gd name="connsiteY4" fmla="*/ 803804 h 1926706"/>
                    <a:gd name="connsiteX0" fmla="*/ 0 w 2300058"/>
                    <a:gd name="connsiteY0" fmla="*/ 807447 h 1930349"/>
                    <a:gd name="connsiteX1" fmla="*/ 1121442 w 2300058"/>
                    <a:gd name="connsiteY1" fmla="*/ 79833 h 1930349"/>
                    <a:gd name="connsiteX2" fmla="*/ 2300034 w 2300058"/>
                    <a:gd name="connsiteY2" fmla="*/ 807447 h 1930349"/>
                    <a:gd name="connsiteX3" fmla="*/ 1164304 w 2300058"/>
                    <a:gd name="connsiteY3" fmla="*/ 1930349 h 1930349"/>
                    <a:gd name="connsiteX4" fmla="*/ 0 w 2300058"/>
                    <a:gd name="connsiteY4" fmla="*/ 807447 h 193034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300058" h="1930349">
                      <a:moveTo>
                        <a:pt x="0" y="807447"/>
                      </a:moveTo>
                      <a:cubicBezTo>
                        <a:pt x="0" y="292496"/>
                        <a:pt x="510117" y="-139242"/>
                        <a:pt x="1121442" y="79833"/>
                      </a:cubicBezTo>
                      <a:cubicBezTo>
                        <a:pt x="1742291" y="-196392"/>
                        <a:pt x="2300034" y="292496"/>
                        <a:pt x="2300034" y="807447"/>
                      </a:cubicBezTo>
                      <a:cubicBezTo>
                        <a:pt x="2304796" y="1636723"/>
                        <a:pt x="1618466" y="1839862"/>
                        <a:pt x="1164304" y="1930349"/>
                      </a:cubicBezTo>
                      <a:cubicBezTo>
                        <a:pt x="700617" y="1835100"/>
                        <a:pt x="9525" y="1612911"/>
                        <a:pt x="0" y="80744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rgbClr val="FF6600"/>
                    </a:gs>
                    <a:gs pos="80000">
                      <a:srgbClr val="C00000"/>
                    </a:gs>
                    <a:gs pos="60000">
                      <a:srgbClr val="FF0000"/>
                    </a:gs>
                  </a:gsLst>
                  <a:path path="circle">
                    <a:fillToRect l="50000" t="50000" r="50000" b="50000"/>
                  </a:path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3" name="フリーフォーム: 図形 292">
                  <a:extLst>
                    <a:ext uri="{FF2B5EF4-FFF2-40B4-BE49-F238E27FC236}">
                      <a16:creationId xmlns:a16="http://schemas.microsoft.com/office/drawing/2014/main" id="{CD622203-1D88-46EE-B936-2BD265187951}"/>
                    </a:ext>
                  </a:extLst>
                </p:cNvPr>
                <p:cNvSpPr/>
                <p:nvPr/>
              </p:nvSpPr>
              <p:spPr bwMode="auto">
                <a:xfrm>
                  <a:off x="1539794" y="1322704"/>
                  <a:ext cx="993856" cy="453377"/>
                </a:xfrm>
                <a:custGeom>
                  <a:avLst/>
                  <a:gdLst>
                    <a:gd name="connsiteX0" fmla="*/ 495706 w 991412"/>
                    <a:gd name="connsiteY0" fmla="*/ 0 h 428641"/>
                    <a:gd name="connsiteX1" fmla="*/ 559132 w 991412"/>
                    <a:gd name="connsiteY1" fmla="*/ 150537 h 428641"/>
                    <a:gd name="connsiteX2" fmla="*/ 575442 w 991412"/>
                    <a:gd name="connsiteY2" fmla="*/ 148942 h 428641"/>
                    <a:gd name="connsiteX3" fmla="*/ 792608 w 991412"/>
                    <a:gd name="connsiteY3" fmla="*/ 21134 h 428641"/>
                    <a:gd name="connsiteX4" fmla="*/ 699847 w 991412"/>
                    <a:gd name="connsiteY4" fmla="*/ 170413 h 428641"/>
                    <a:gd name="connsiteX5" fmla="*/ 674469 w 991412"/>
                    <a:gd name="connsiteY5" fmla="*/ 181818 h 428641"/>
                    <a:gd name="connsiteX6" fmla="*/ 991412 w 991412"/>
                    <a:gd name="connsiteY6" fmla="*/ 163726 h 428641"/>
                    <a:gd name="connsiteX7" fmla="*/ 623539 w 991412"/>
                    <a:gd name="connsiteY7" fmla="*/ 255829 h 428641"/>
                    <a:gd name="connsiteX8" fmla="*/ 802069 w 991412"/>
                    <a:gd name="connsiteY8" fmla="*/ 428641 h 428641"/>
                    <a:gd name="connsiteX9" fmla="*/ 495706 w 991412"/>
                    <a:gd name="connsiteY9" fmla="*/ 298051 h 428641"/>
                    <a:gd name="connsiteX10" fmla="*/ 189343 w 991412"/>
                    <a:gd name="connsiteY10" fmla="*/ 428641 h 428641"/>
                    <a:gd name="connsiteX11" fmla="*/ 367873 w 991412"/>
                    <a:gd name="connsiteY11" fmla="*/ 255829 h 428641"/>
                    <a:gd name="connsiteX12" fmla="*/ 0 w 991412"/>
                    <a:gd name="connsiteY12" fmla="*/ 163726 h 428641"/>
                    <a:gd name="connsiteX13" fmla="*/ 271576 w 991412"/>
                    <a:gd name="connsiteY13" fmla="*/ 179229 h 428641"/>
                    <a:gd name="connsiteX14" fmla="*/ 251960 w 991412"/>
                    <a:gd name="connsiteY14" fmla="*/ 170413 h 428641"/>
                    <a:gd name="connsiteX15" fmla="*/ 159200 w 991412"/>
                    <a:gd name="connsiteY15" fmla="*/ 21134 h 428641"/>
                    <a:gd name="connsiteX16" fmla="*/ 376365 w 991412"/>
                    <a:gd name="connsiteY16" fmla="*/ 148942 h 428641"/>
                    <a:gd name="connsiteX17" fmla="*/ 430713 w 991412"/>
                    <a:gd name="connsiteY17" fmla="*/ 154256 h 428641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  <a:gd name="connsiteX0" fmla="*/ 348069 w 991412"/>
                    <a:gd name="connsiteY0" fmla="*/ 0 h 469123"/>
                    <a:gd name="connsiteX1" fmla="*/ 559132 w 991412"/>
                    <a:gd name="connsiteY1" fmla="*/ 191019 h 469123"/>
                    <a:gd name="connsiteX2" fmla="*/ 575442 w 991412"/>
                    <a:gd name="connsiteY2" fmla="*/ 189424 h 469123"/>
                    <a:gd name="connsiteX3" fmla="*/ 792608 w 991412"/>
                    <a:gd name="connsiteY3" fmla="*/ 61616 h 469123"/>
                    <a:gd name="connsiteX4" fmla="*/ 699847 w 991412"/>
                    <a:gd name="connsiteY4" fmla="*/ 210895 h 469123"/>
                    <a:gd name="connsiteX5" fmla="*/ 674469 w 991412"/>
                    <a:gd name="connsiteY5" fmla="*/ 222300 h 469123"/>
                    <a:gd name="connsiteX6" fmla="*/ 991412 w 991412"/>
                    <a:gd name="connsiteY6" fmla="*/ 204208 h 469123"/>
                    <a:gd name="connsiteX7" fmla="*/ 623539 w 991412"/>
                    <a:gd name="connsiteY7" fmla="*/ 296311 h 469123"/>
                    <a:gd name="connsiteX8" fmla="*/ 802069 w 991412"/>
                    <a:gd name="connsiteY8" fmla="*/ 469123 h 469123"/>
                    <a:gd name="connsiteX9" fmla="*/ 495706 w 991412"/>
                    <a:gd name="connsiteY9" fmla="*/ 338533 h 469123"/>
                    <a:gd name="connsiteX10" fmla="*/ 189343 w 991412"/>
                    <a:gd name="connsiteY10" fmla="*/ 469123 h 469123"/>
                    <a:gd name="connsiteX11" fmla="*/ 367873 w 991412"/>
                    <a:gd name="connsiteY11" fmla="*/ 296311 h 469123"/>
                    <a:gd name="connsiteX12" fmla="*/ 0 w 991412"/>
                    <a:gd name="connsiteY12" fmla="*/ 204208 h 469123"/>
                    <a:gd name="connsiteX13" fmla="*/ 271576 w 991412"/>
                    <a:gd name="connsiteY13" fmla="*/ 219711 h 469123"/>
                    <a:gd name="connsiteX14" fmla="*/ 251960 w 991412"/>
                    <a:gd name="connsiteY14" fmla="*/ 210895 h 469123"/>
                    <a:gd name="connsiteX15" fmla="*/ 159200 w 991412"/>
                    <a:gd name="connsiteY15" fmla="*/ 61616 h 469123"/>
                    <a:gd name="connsiteX16" fmla="*/ 376365 w 991412"/>
                    <a:gd name="connsiteY16" fmla="*/ 189424 h 469123"/>
                    <a:gd name="connsiteX17" fmla="*/ 430713 w 991412"/>
                    <a:gd name="connsiteY17" fmla="*/ 194738 h 469123"/>
                    <a:gd name="connsiteX18" fmla="*/ 348069 w 991412"/>
                    <a:gd name="connsiteY18" fmla="*/ 0 h 4691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91412" h="469123">
                      <a:moveTo>
                        <a:pt x="348069" y="0"/>
                      </a:moveTo>
                      <a:cubicBezTo>
                        <a:pt x="474082" y="156841"/>
                        <a:pt x="509347" y="174535"/>
                        <a:pt x="559132" y="191019"/>
                      </a:cubicBezTo>
                      <a:lnTo>
                        <a:pt x="575442" y="189424"/>
                      </a:lnTo>
                      <a:cubicBezTo>
                        <a:pt x="670813" y="170335"/>
                        <a:pt x="751059" y="124320"/>
                        <a:pt x="792608" y="61616"/>
                      </a:cubicBezTo>
                      <a:cubicBezTo>
                        <a:pt x="792608" y="119913"/>
                        <a:pt x="757159" y="172691"/>
                        <a:pt x="699847" y="210895"/>
                      </a:cubicBezTo>
                      <a:lnTo>
                        <a:pt x="674469" y="222300"/>
                      </a:lnTo>
                      <a:lnTo>
                        <a:pt x="991412" y="204208"/>
                      </a:lnTo>
                      <a:lnTo>
                        <a:pt x="623539" y="296311"/>
                      </a:lnTo>
                      <a:lnTo>
                        <a:pt x="802069" y="469123"/>
                      </a:lnTo>
                      <a:lnTo>
                        <a:pt x="495706" y="338533"/>
                      </a:lnTo>
                      <a:lnTo>
                        <a:pt x="189343" y="469123"/>
                      </a:lnTo>
                      <a:lnTo>
                        <a:pt x="367873" y="296311"/>
                      </a:lnTo>
                      <a:lnTo>
                        <a:pt x="0" y="204208"/>
                      </a:lnTo>
                      <a:lnTo>
                        <a:pt x="271576" y="219711"/>
                      </a:lnTo>
                      <a:lnTo>
                        <a:pt x="251960" y="210895"/>
                      </a:lnTo>
                      <a:cubicBezTo>
                        <a:pt x="194648" y="172691"/>
                        <a:pt x="159200" y="119913"/>
                        <a:pt x="159200" y="61616"/>
                      </a:cubicBezTo>
                      <a:cubicBezTo>
                        <a:pt x="200748" y="124319"/>
                        <a:pt x="280994" y="170335"/>
                        <a:pt x="376365" y="189424"/>
                      </a:cubicBezTo>
                      <a:lnTo>
                        <a:pt x="430713" y="194738"/>
                      </a:lnTo>
                      <a:cubicBezTo>
                        <a:pt x="376149" y="138479"/>
                        <a:pt x="326405" y="51419"/>
                        <a:pt x="348069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294" name="フリーフォーム: 図形 293">
                  <a:extLst>
                    <a:ext uri="{FF2B5EF4-FFF2-40B4-BE49-F238E27FC236}">
                      <a16:creationId xmlns:a16="http://schemas.microsoft.com/office/drawing/2014/main" id="{6AAE25E9-E296-4BB2-A535-EC4B2D494EF3}"/>
                    </a:ext>
                  </a:extLst>
                </p:cNvPr>
                <p:cNvSpPr/>
                <p:nvPr/>
              </p:nvSpPr>
              <p:spPr>
                <a:xfrm>
                  <a:off x="1963656" y="1423988"/>
                  <a:ext cx="146132" cy="171718"/>
                </a:xfrm>
                <a:custGeom>
                  <a:avLst/>
                  <a:gdLst>
                    <a:gd name="connsiteX0" fmla="*/ 297199 w 594398"/>
                    <a:gd name="connsiteY0" fmla="*/ 0 h 1067958"/>
                    <a:gd name="connsiteX1" fmla="*/ 446760 w 594398"/>
                    <a:gd name="connsiteY1" fmla="*/ 57251 h 1067958"/>
                    <a:gd name="connsiteX2" fmla="*/ 445397 w 594398"/>
                    <a:gd name="connsiteY2" fmla="*/ 59835 h 1067958"/>
                    <a:gd name="connsiteX3" fmla="*/ 592928 w 594398"/>
                    <a:gd name="connsiteY3" fmla="*/ 973963 h 1067958"/>
                    <a:gd name="connsiteX4" fmla="*/ 591067 w 594398"/>
                    <a:gd name="connsiteY4" fmla="*/ 973963 h 1067958"/>
                    <a:gd name="connsiteX5" fmla="*/ 594398 w 594398"/>
                    <a:gd name="connsiteY5" fmla="*/ 983368 h 1067958"/>
                    <a:gd name="connsiteX6" fmla="*/ 297199 w 594398"/>
                    <a:gd name="connsiteY6" fmla="*/ 1067958 h 1067958"/>
                    <a:gd name="connsiteX7" fmla="*/ 0 w 594398"/>
                    <a:gd name="connsiteY7" fmla="*/ 983368 h 1067958"/>
                    <a:gd name="connsiteX8" fmla="*/ 3331 w 594398"/>
                    <a:gd name="connsiteY8" fmla="*/ 973963 h 1067958"/>
                    <a:gd name="connsiteX9" fmla="*/ 1134 w 594398"/>
                    <a:gd name="connsiteY9" fmla="*/ 973963 h 1067958"/>
                    <a:gd name="connsiteX10" fmla="*/ 148745 w 594398"/>
                    <a:gd name="connsiteY10" fmla="*/ 59349 h 1067958"/>
                    <a:gd name="connsiteX11" fmla="*/ 147638 w 594398"/>
                    <a:gd name="connsiteY11" fmla="*/ 57251 h 1067958"/>
                    <a:gd name="connsiteX12" fmla="*/ 297199 w 594398"/>
                    <a:gd name="connsiteY12" fmla="*/ 0 h 10679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594398" h="1067958">
                      <a:moveTo>
                        <a:pt x="297199" y="0"/>
                      </a:moveTo>
                      <a:cubicBezTo>
                        <a:pt x="379799" y="0"/>
                        <a:pt x="446760" y="25632"/>
                        <a:pt x="446760" y="57251"/>
                      </a:cubicBezTo>
                      <a:lnTo>
                        <a:pt x="445397" y="59835"/>
                      </a:lnTo>
                      <a:lnTo>
                        <a:pt x="592928" y="973963"/>
                      </a:lnTo>
                      <a:lnTo>
                        <a:pt x="591067" y="973963"/>
                      </a:lnTo>
                      <a:lnTo>
                        <a:pt x="594398" y="983368"/>
                      </a:lnTo>
                      <a:cubicBezTo>
                        <a:pt x="594398" y="1030086"/>
                        <a:pt x="461337" y="1067958"/>
                        <a:pt x="297199" y="1067958"/>
                      </a:cubicBezTo>
                      <a:cubicBezTo>
                        <a:pt x="133061" y="1067958"/>
                        <a:pt x="0" y="1030086"/>
                        <a:pt x="0" y="983368"/>
                      </a:cubicBezTo>
                      <a:lnTo>
                        <a:pt x="3331" y="973963"/>
                      </a:lnTo>
                      <a:lnTo>
                        <a:pt x="1134" y="973963"/>
                      </a:lnTo>
                      <a:lnTo>
                        <a:pt x="148745" y="59349"/>
                      </a:lnTo>
                      <a:lnTo>
                        <a:pt x="147638" y="57251"/>
                      </a:lnTo>
                      <a:cubicBezTo>
                        <a:pt x="147638" y="25632"/>
                        <a:pt x="214599" y="0"/>
                        <a:pt x="297199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20000">
                      <a:srgbClr val="006600"/>
                    </a:gs>
                    <a:gs pos="80000">
                      <a:srgbClr val="006600"/>
                    </a:gs>
                    <a:gs pos="50000">
                      <a:srgbClr val="00CC00"/>
                    </a:gs>
                  </a:gsLst>
                  <a:lin ang="0" scaled="1"/>
                  <a:tileRect/>
                </a:gradFill>
                <a:ln w="1905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289" name="グループ化 288">
                <a:extLst>
                  <a:ext uri="{FF2B5EF4-FFF2-40B4-BE49-F238E27FC236}">
                    <a16:creationId xmlns:a16="http://schemas.microsoft.com/office/drawing/2014/main" id="{10AEFC37-8212-4ADD-AE09-56AF2B6F84EC}"/>
                  </a:ext>
                </a:extLst>
              </p:cNvPr>
              <p:cNvGrpSpPr/>
              <p:nvPr/>
            </p:nvGrpSpPr>
            <p:grpSpPr>
              <a:xfrm>
                <a:off x="2664902" y="1659724"/>
                <a:ext cx="282148" cy="373406"/>
                <a:chOff x="2679190" y="1690681"/>
                <a:chExt cx="282148" cy="373406"/>
              </a:xfrm>
            </p:grpSpPr>
            <p:sp>
              <p:nvSpPr>
                <p:cNvPr id="290" name="楕円 96">
                  <a:extLst>
                    <a:ext uri="{FF2B5EF4-FFF2-40B4-BE49-F238E27FC236}">
                      <a16:creationId xmlns:a16="http://schemas.microsoft.com/office/drawing/2014/main" id="{B2B33BC2-863D-49E2-B65E-AB8769F04E97}"/>
                    </a:ext>
                  </a:extLst>
                </p:cNvPr>
                <p:cNvSpPr/>
                <p:nvPr/>
              </p:nvSpPr>
              <p:spPr>
                <a:xfrm rot="19101420">
                  <a:off x="2841766" y="1748968"/>
                  <a:ext cx="119572" cy="315119"/>
                </a:xfrm>
                <a:custGeom>
                  <a:avLst/>
                  <a:gdLst>
                    <a:gd name="connsiteX0" fmla="*/ 0 w 145256"/>
                    <a:gd name="connsiteY0" fmla="*/ 188119 h 376238"/>
                    <a:gd name="connsiteX1" fmla="*/ 72628 w 145256"/>
                    <a:gd name="connsiteY1" fmla="*/ 0 h 376238"/>
                    <a:gd name="connsiteX2" fmla="*/ 145256 w 145256"/>
                    <a:gd name="connsiteY2" fmla="*/ 188119 h 376238"/>
                    <a:gd name="connsiteX3" fmla="*/ 72628 w 145256"/>
                    <a:gd name="connsiteY3" fmla="*/ 376238 h 376238"/>
                    <a:gd name="connsiteX4" fmla="*/ 0 w 145256"/>
                    <a:gd name="connsiteY4" fmla="*/ 188119 h 376238"/>
                    <a:gd name="connsiteX0" fmla="*/ 0 w 145256"/>
                    <a:gd name="connsiteY0" fmla="*/ 188332 h 376451"/>
                    <a:gd name="connsiteX1" fmla="*/ 72628 w 145256"/>
                    <a:gd name="connsiteY1" fmla="*/ 213 h 376451"/>
                    <a:gd name="connsiteX2" fmla="*/ 145256 w 145256"/>
                    <a:gd name="connsiteY2" fmla="*/ 188332 h 376451"/>
                    <a:gd name="connsiteX3" fmla="*/ 72628 w 145256"/>
                    <a:gd name="connsiteY3" fmla="*/ 376451 h 376451"/>
                    <a:gd name="connsiteX4" fmla="*/ 0 w 145256"/>
                    <a:gd name="connsiteY4" fmla="*/ 188332 h 376451"/>
                    <a:gd name="connsiteX0" fmla="*/ 4965 w 150221"/>
                    <a:gd name="connsiteY0" fmla="*/ 205916 h 394035"/>
                    <a:gd name="connsiteX1" fmla="*/ 52171 w 150221"/>
                    <a:gd name="connsiteY1" fmla="*/ 134 h 394035"/>
                    <a:gd name="connsiteX2" fmla="*/ 150221 w 150221"/>
                    <a:gd name="connsiteY2" fmla="*/ 205916 h 394035"/>
                    <a:gd name="connsiteX3" fmla="*/ 77593 w 150221"/>
                    <a:gd name="connsiteY3" fmla="*/ 394035 h 394035"/>
                    <a:gd name="connsiteX4" fmla="*/ 4965 w 150221"/>
                    <a:gd name="connsiteY4" fmla="*/ 205916 h 394035"/>
                    <a:gd name="connsiteX0" fmla="*/ 11421 w 156677"/>
                    <a:gd name="connsiteY0" fmla="*/ 205904 h 394023"/>
                    <a:gd name="connsiteX1" fmla="*/ 58627 w 156677"/>
                    <a:gd name="connsiteY1" fmla="*/ 122 h 394023"/>
                    <a:gd name="connsiteX2" fmla="*/ 156677 w 156677"/>
                    <a:gd name="connsiteY2" fmla="*/ 205904 h 394023"/>
                    <a:gd name="connsiteX3" fmla="*/ 84049 w 156677"/>
                    <a:gd name="connsiteY3" fmla="*/ 394023 h 394023"/>
                    <a:gd name="connsiteX4" fmla="*/ 11421 w 156677"/>
                    <a:gd name="connsiteY4" fmla="*/ 205904 h 394023"/>
                    <a:gd name="connsiteX0" fmla="*/ 14119 w 159375"/>
                    <a:gd name="connsiteY0" fmla="*/ 205913 h 462149"/>
                    <a:gd name="connsiteX1" fmla="*/ 61325 w 159375"/>
                    <a:gd name="connsiteY1" fmla="*/ 131 h 462149"/>
                    <a:gd name="connsiteX2" fmla="*/ 159375 w 159375"/>
                    <a:gd name="connsiteY2" fmla="*/ 205913 h 462149"/>
                    <a:gd name="connsiteX3" fmla="*/ 22025 w 159375"/>
                    <a:gd name="connsiteY3" fmla="*/ 462149 h 462149"/>
                    <a:gd name="connsiteX4" fmla="*/ 14119 w 159375"/>
                    <a:gd name="connsiteY4" fmla="*/ 205913 h 462149"/>
                    <a:gd name="connsiteX0" fmla="*/ 30323 w 175579"/>
                    <a:gd name="connsiteY0" fmla="*/ 205913 h 471240"/>
                    <a:gd name="connsiteX1" fmla="*/ 77529 w 175579"/>
                    <a:gd name="connsiteY1" fmla="*/ 131 h 471240"/>
                    <a:gd name="connsiteX2" fmla="*/ 175579 w 175579"/>
                    <a:gd name="connsiteY2" fmla="*/ 205913 h 471240"/>
                    <a:gd name="connsiteX3" fmla="*/ 38229 w 175579"/>
                    <a:gd name="connsiteY3" fmla="*/ 462149 h 471240"/>
                    <a:gd name="connsiteX4" fmla="*/ 30323 w 175579"/>
                    <a:gd name="connsiteY4" fmla="*/ 205913 h 471240"/>
                    <a:gd name="connsiteX0" fmla="*/ 29609 w 174865"/>
                    <a:gd name="connsiteY0" fmla="*/ 205913 h 466732"/>
                    <a:gd name="connsiteX1" fmla="*/ 76815 w 174865"/>
                    <a:gd name="connsiteY1" fmla="*/ 131 h 466732"/>
                    <a:gd name="connsiteX2" fmla="*/ 174865 w 174865"/>
                    <a:gd name="connsiteY2" fmla="*/ 205913 h 466732"/>
                    <a:gd name="connsiteX3" fmla="*/ 37515 w 174865"/>
                    <a:gd name="connsiteY3" fmla="*/ 462149 h 466732"/>
                    <a:gd name="connsiteX4" fmla="*/ 29609 w 174865"/>
                    <a:gd name="connsiteY4" fmla="*/ 205913 h 466732"/>
                    <a:gd name="connsiteX0" fmla="*/ 32189 w 177445"/>
                    <a:gd name="connsiteY0" fmla="*/ 205913 h 467637"/>
                    <a:gd name="connsiteX1" fmla="*/ 79395 w 177445"/>
                    <a:gd name="connsiteY1" fmla="*/ 131 h 467637"/>
                    <a:gd name="connsiteX2" fmla="*/ 177445 w 177445"/>
                    <a:gd name="connsiteY2" fmla="*/ 205913 h 467637"/>
                    <a:gd name="connsiteX3" fmla="*/ 40095 w 177445"/>
                    <a:gd name="connsiteY3" fmla="*/ 462149 h 467637"/>
                    <a:gd name="connsiteX4" fmla="*/ 32189 w 177445"/>
                    <a:gd name="connsiteY4" fmla="*/ 205913 h 46763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7445" h="467637">
                      <a:moveTo>
                        <a:pt x="32189" y="205913"/>
                      </a:moveTo>
                      <a:cubicBezTo>
                        <a:pt x="38739" y="128910"/>
                        <a:pt x="-9503" y="-4769"/>
                        <a:pt x="79395" y="131"/>
                      </a:cubicBezTo>
                      <a:cubicBezTo>
                        <a:pt x="168293" y="5031"/>
                        <a:pt x="177445" y="102018"/>
                        <a:pt x="177445" y="205913"/>
                      </a:cubicBezTo>
                      <a:cubicBezTo>
                        <a:pt x="177445" y="309808"/>
                        <a:pt x="121706" y="502579"/>
                        <a:pt x="40095" y="462149"/>
                      </a:cubicBezTo>
                      <a:cubicBezTo>
                        <a:pt x="-41516" y="421719"/>
                        <a:pt x="25639" y="282916"/>
                        <a:pt x="32189" y="20591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1" name="楕円 290">
                  <a:extLst>
                    <a:ext uri="{FF2B5EF4-FFF2-40B4-BE49-F238E27FC236}">
                      <a16:creationId xmlns:a16="http://schemas.microsoft.com/office/drawing/2014/main" id="{15217E03-54C3-45D4-AB8C-FD327320643E}"/>
                    </a:ext>
                  </a:extLst>
                </p:cNvPr>
                <p:cNvSpPr/>
                <p:nvPr/>
              </p:nvSpPr>
              <p:spPr>
                <a:xfrm rot="21188850">
                  <a:off x="2679190" y="1690681"/>
                  <a:ext cx="97881" cy="9788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81" name="グループ化 280">
              <a:extLst>
                <a:ext uri="{FF2B5EF4-FFF2-40B4-BE49-F238E27FC236}">
                  <a16:creationId xmlns:a16="http://schemas.microsoft.com/office/drawing/2014/main" id="{0ACB3C04-0AA6-40F8-8854-C39983A0F979}"/>
                </a:ext>
              </a:extLst>
            </p:cNvPr>
            <p:cNvGrpSpPr/>
            <p:nvPr/>
          </p:nvGrpSpPr>
          <p:grpSpPr>
            <a:xfrm>
              <a:off x="6614602" y="2072802"/>
              <a:ext cx="2605086" cy="1109541"/>
              <a:chOff x="3650457" y="2109787"/>
              <a:chExt cx="2605086" cy="1109541"/>
            </a:xfrm>
            <a:solidFill>
              <a:schemeClr val="accent4">
                <a:lumMod val="60000"/>
                <a:lumOff val="40000"/>
              </a:schemeClr>
            </a:solidFill>
          </p:grpSpPr>
          <p:sp>
            <p:nvSpPr>
              <p:cNvPr id="282" name="フリーフォーム: 図形 281">
                <a:extLst>
                  <a:ext uri="{FF2B5EF4-FFF2-40B4-BE49-F238E27FC236}">
                    <a16:creationId xmlns:a16="http://schemas.microsoft.com/office/drawing/2014/main" id="{439B51DD-1614-4E29-91B2-50CEA5809AF9}"/>
                  </a:ext>
                </a:extLst>
              </p:cNvPr>
              <p:cNvSpPr/>
              <p:nvPr/>
            </p:nvSpPr>
            <p:spPr>
              <a:xfrm>
                <a:off x="3779034" y="2481624"/>
                <a:ext cx="2339252" cy="737704"/>
              </a:xfrm>
              <a:custGeom>
                <a:avLst/>
                <a:gdLst>
                  <a:gd name="connsiteX0" fmla="*/ 0 w 2339252"/>
                  <a:gd name="connsiteY0" fmla="*/ 0 h 737704"/>
                  <a:gd name="connsiteX1" fmla="*/ 22738 w 2339252"/>
                  <a:gd name="connsiteY1" fmla="*/ 37923 h 737704"/>
                  <a:gd name="connsiteX2" fmla="*/ 1177748 w 2339252"/>
                  <a:gd name="connsiteY2" fmla="*/ 505257 h 737704"/>
                  <a:gd name="connsiteX3" fmla="*/ 2332759 w 2339252"/>
                  <a:gd name="connsiteY3" fmla="*/ 37923 h 737704"/>
                  <a:gd name="connsiteX4" fmla="*/ 2339252 w 2339252"/>
                  <a:gd name="connsiteY4" fmla="*/ 27093 h 737704"/>
                  <a:gd name="connsiteX5" fmla="*/ 2310257 w 2339252"/>
                  <a:gd name="connsiteY5" fmla="*/ 111204 h 737704"/>
                  <a:gd name="connsiteX6" fmla="*/ 1173966 w 2339252"/>
                  <a:gd name="connsiteY6" fmla="*/ 737487 h 737704"/>
                  <a:gd name="connsiteX7" fmla="*/ 37676 w 2339252"/>
                  <a:gd name="connsiteY7" fmla="*/ 107632 h 7377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339252" h="737704">
                    <a:moveTo>
                      <a:pt x="0" y="0"/>
                    </a:moveTo>
                    <a:lnTo>
                      <a:pt x="22738" y="37923"/>
                    </a:lnTo>
                    <a:cubicBezTo>
                      <a:pt x="213032" y="312555"/>
                      <a:pt x="658524" y="505257"/>
                      <a:pt x="1177748" y="505257"/>
                    </a:cubicBezTo>
                    <a:cubicBezTo>
                      <a:pt x="1696973" y="505257"/>
                      <a:pt x="2142464" y="312555"/>
                      <a:pt x="2332759" y="37923"/>
                    </a:cubicBezTo>
                    <a:lnTo>
                      <a:pt x="2339252" y="27093"/>
                    </a:lnTo>
                    <a:lnTo>
                      <a:pt x="2310257" y="111204"/>
                    </a:lnTo>
                    <a:cubicBezTo>
                      <a:pt x="2157390" y="442392"/>
                      <a:pt x="1776358" y="747012"/>
                      <a:pt x="1173966" y="737487"/>
                    </a:cubicBezTo>
                    <a:cubicBezTo>
                      <a:pt x="571575" y="727962"/>
                      <a:pt x="190542" y="432867"/>
                      <a:pt x="37676" y="107632"/>
                    </a:cubicBezTo>
                    <a:close/>
                  </a:path>
                </a:pathLst>
              </a:custGeom>
              <a:grpFill/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prstClr val="white"/>
                  </a:solidFill>
                  <a:latin typeface="Calibri" panose="020F0502020204030204"/>
                  <a:ea typeface="游ゴシック" panose="020B0400000000000000" pitchFamily="50" charset="-128"/>
                </a:endParaRPr>
              </a:p>
            </p:txBody>
          </p:sp>
          <p:sp>
            <p:nvSpPr>
              <p:cNvPr id="283" name="フリーフォーム: 図形 282">
                <a:extLst>
                  <a:ext uri="{FF2B5EF4-FFF2-40B4-BE49-F238E27FC236}">
                    <a16:creationId xmlns:a16="http://schemas.microsoft.com/office/drawing/2014/main" id="{2D05D415-1C91-4440-9754-AD9A2A7D3E43}"/>
                  </a:ext>
                </a:extLst>
              </p:cNvPr>
              <p:cNvSpPr/>
              <p:nvPr/>
            </p:nvSpPr>
            <p:spPr>
              <a:xfrm>
                <a:off x="3798094" y="2534613"/>
                <a:ext cx="2297359" cy="677522"/>
              </a:xfrm>
              <a:custGeom>
                <a:avLst/>
                <a:gdLst>
                  <a:gd name="connsiteX0" fmla="*/ 1068955 w 2297359"/>
                  <a:gd name="connsiteY0" fmla="*/ 613270 h 677522"/>
                  <a:gd name="connsiteX1" fmla="*/ 1027579 w 2297359"/>
                  <a:gd name="connsiteY1" fmla="*/ 635695 h 677522"/>
                  <a:gd name="connsiteX2" fmla="*/ 1068954 w 2297359"/>
                  <a:gd name="connsiteY2" fmla="*/ 658119 h 677522"/>
                  <a:gd name="connsiteX3" fmla="*/ 1110329 w 2297359"/>
                  <a:gd name="connsiteY3" fmla="*/ 635694 h 677522"/>
                  <a:gd name="connsiteX4" fmla="*/ 960240 w 2297359"/>
                  <a:gd name="connsiteY4" fmla="*/ 613270 h 677522"/>
                  <a:gd name="connsiteX5" fmla="*/ 918865 w 2297359"/>
                  <a:gd name="connsiteY5" fmla="*/ 635695 h 677522"/>
                  <a:gd name="connsiteX6" fmla="*/ 960240 w 2297359"/>
                  <a:gd name="connsiteY6" fmla="*/ 658120 h 677522"/>
                  <a:gd name="connsiteX7" fmla="*/ 1001617 w 2297359"/>
                  <a:gd name="connsiteY7" fmla="*/ 635695 h 677522"/>
                  <a:gd name="connsiteX8" fmla="*/ 1395097 w 2297359"/>
                  <a:gd name="connsiteY8" fmla="*/ 613270 h 677522"/>
                  <a:gd name="connsiteX9" fmla="*/ 1353722 w 2297359"/>
                  <a:gd name="connsiteY9" fmla="*/ 635694 h 677522"/>
                  <a:gd name="connsiteX10" fmla="*/ 1395098 w 2297359"/>
                  <a:gd name="connsiteY10" fmla="*/ 658119 h 677522"/>
                  <a:gd name="connsiteX11" fmla="*/ 1436472 w 2297359"/>
                  <a:gd name="connsiteY11" fmla="*/ 635695 h 677522"/>
                  <a:gd name="connsiteX12" fmla="*/ 1286383 w 2297359"/>
                  <a:gd name="connsiteY12" fmla="*/ 613270 h 677522"/>
                  <a:gd name="connsiteX13" fmla="*/ 1245007 w 2297359"/>
                  <a:gd name="connsiteY13" fmla="*/ 635694 h 677522"/>
                  <a:gd name="connsiteX14" fmla="*/ 1286382 w 2297359"/>
                  <a:gd name="connsiteY14" fmla="*/ 658119 h 677522"/>
                  <a:gd name="connsiteX15" fmla="*/ 1327758 w 2297359"/>
                  <a:gd name="connsiteY15" fmla="*/ 635694 h 677522"/>
                  <a:gd name="connsiteX16" fmla="*/ 1177668 w 2297359"/>
                  <a:gd name="connsiteY16" fmla="*/ 613270 h 677522"/>
                  <a:gd name="connsiteX17" fmla="*/ 1136293 w 2297359"/>
                  <a:gd name="connsiteY17" fmla="*/ 635695 h 677522"/>
                  <a:gd name="connsiteX18" fmla="*/ 1177668 w 2297359"/>
                  <a:gd name="connsiteY18" fmla="*/ 658119 h 677522"/>
                  <a:gd name="connsiteX19" fmla="*/ 1219044 w 2297359"/>
                  <a:gd name="connsiteY19" fmla="*/ 635694 h 677522"/>
                  <a:gd name="connsiteX20" fmla="*/ 1123311 w 2297359"/>
                  <a:gd name="connsiteY20" fmla="*/ 583810 h 677522"/>
                  <a:gd name="connsiteX21" fmla="*/ 1081937 w 2297359"/>
                  <a:gd name="connsiteY21" fmla="*/ 606234 h 677522"/>
                  <a:gd name="connsiteX22" fmla="*/ 1123311 w 2297359"/>
                  <a:gd name="connsiteY22" fmla="*/ 628658 h 677522"/>
                  <a:gd name="connsiteX23" fmla="*/ 1164686 w 2297359"/>
                  <a:gd name="connsiteY23" fmla="*/ 606234 h 677522"/>
                  <a:gd name="connsiteX24" fmla="*/ 1014598 w 2297359"/>
                  <a:gd name="connsiteY24" fmla="*/ 583810 h 677522"/>
                  <a:gd name="connsiteX25" fmla="*/ 973222 w 2297359"/>
                  <a:gd name="connsiteY25" fmla="*/ 606234 h 677522"/>
                  <a:gd name="connsiteX26" fmla="*/ 1014598 w 2297359"/>
                  <a:gd name="connsiteY26" fmla="*/ 628659 h 677522"/>
                  <a:gd name="connsiteX27" fmla="*/ 1055973 w 2297359"/>
                  <a:gd name="connsiteY27" fmla="*/ 606234 h 677522"/>
                  <a:gd name="connsiteX28" fmla="*/ 905884 w 2297359"/>
                  <a:gd name="connsiteY28" fmla="*/ 583810 h 677522"/>
                  <a:gd name="connsiteX29" fmla="*/ 864508 w 2297359"/>
                  <a:gd name="connsiteY29" fmla="*/ 606234 h 677522"/>
                  <a:gd name="connsiteX30" fmla="*/ 905883 w 2297359"/>
                  <a:gd name="connsiteY30" fmla="*/ 628659 h 677522"/>
                  <a:gd name="connsiteX31" fmla="*/ 947258 w 2297359"/>
                  <a:gd name="connsiteY31" fmla="*/ 606234 h 677522"/>
                  <a:gd name="connsiteX32" fmla="*/ 797174 w 2297359"/>
                  <a:gd name="connsiteY32" fmla="*/ 583810 h 677522"/>
                  <a:gd name="connsiteX33" fmla="*/ 755798 w 2297359"/>
                  <a:gd name="connsiteY33" fmla="*/ 606234 h 677522"/>
                  <a:gd name="connsiteX34" fmla="*/ 797175 w 2297359"/>
                  <a:gd name="connsiteY34" fmla="*/ 628659 h 677522"/>
                  <a:gd name="connsiteX35" fmla="*/ 838545 w 2297359"/>
                  <a:gd name="connsiteY35" fmla="*/ 606235 h 677522"/>
                  <a:gd name="connsiteX36" fmla="*/ 1558168 w 2297359"/>
                  <a:gd name="connsiteY36" fmla="*/ 583809 h 677522"/>
                  <a:gd name="connsiteX37" fmla="*/ 1516792 w 2297359"/>
                  <a:gd name="connsiteY37" fmla="*/ 606234 h 677522"/>
                  <a:gd name="connsiteX38" fmla="*/ 1558168 w 2297359"/>
                  <a:gd name="connsiteY38" fmla="*/ 628658 h 677522"/>
                  <a:gd name="connsiteX39" fmla="*/ 1599543 w 2297359"/>
                  <a:gd name="connsiteY39" fmla="*/ 606234 h 677522"/>
                  <a:gd name="connsiteX40" fmla="*/ 1449454 w 2297359"/>
                  <a:gd name="connsiteY40" fmla="*/ 583809 h 677522"/>
                  <a:gd name="connsiteX41" fmla="*/ 1408078 w 2297359"/>
                  <a:gd name="connsiteY41" fmla="*/ 606234 h 677522"/>
                  <a:gd name="connsiteX42" fmla="*/ 1449454 w 2297359"/>
                  <a:gd name="connsiteY42" fmla="*/ 628659 h 677522"/>
                  <a:gd name="connsiteX43" fmla="*/ 1490829 w 2297359"/>
                  <a:gd name="connsiteY43" fmla="*/ 606234 h 677522"/>
                  <a:gd name="connsiteX44" fmla="*/ 1340740 w 2297359"/>
                  <a:gd name="connsiteY44" fmla="*/ 583809 h 677522"/>
                  <a:gd name="connsiteX45" fmla="*/ 1299364 w 2297359"/>
                  <a:gd name="connsiteY45" fmla="*/ 606234 h 677522"/>
                  <a:gd name="connsiteX46" fmla="*/ 1340740 w 2297359"/>
                  <a:gd name="connsiteY46" fmla="*/ 628658 h 677522"/>
                  <a:gd name="connsiteX47" fmla="*/ 1382115 w 2297359"/>
                  <a:gd name="connsiteY47" fmla="*/ 606234 h 677522"/>
                  <a:gd name="connsiteX48" fmla="*/ 1232026 w 2297359"/>
                  <a:gd name="connsiteY48" fmla="*/ 583809 h 677522"/>
                  <a:gd name="connsiteX49" fmla="*/ 1190651 w 2297359"/>
                  <a:gd name="connsiteY49" fmla="*/ 606234 h 677522"/>
                  <a:gd name="connsiteX50" fmla="*/ 1232026 w 2297359"/>
                  <a:gd name="connsiteY50" fmla="*/ 628658 h 677522"/>
                  <a:gd name="connsiteX51" fmla="*/ 1273401 w 2297359"/>
                  <a:gd name="connsiteY51" fmla="*/ 606234 h 677522"/>
                  <a:gd name="connsiteX52" fmla="*/ 742818 w 2297359"/>
                  <a:gd name="connsiteY52" fmla="*/ 554349 h 677522"/>
                  <a:gd name="connsiteX53" fmla="*/ 701441 w 2297359"/>
                  <a:gd name="connsiteY53" fmla="*/ 576773 h 677522"/>
                  <a:gd name="connsiteX54" fmla="*/ 742818 w 2297359"/>
                  <a:gd name="connsiteY54" fmla="*/ 599198 h 677522"/>
                  <a:gd name="connsiteX55" fmla="*/ 784193 w 2297359"/>
                  <a:gd name="connsiteY55" fmla="*/ 576773 h 677522"/>
                  <a:gd name="connsiteX56" fmla="*/ 1068955 w 2297359"/>
                  <a:gd name="connsiteY56" fmla="*/ 554349 h 677522"/>
                  <a:gd name="connsiteX57" fmla="*/ 1027579 w 2297359"/>
                  <a:gd name="connsiteY57" fmla="*/ 576773 h 677522"/>
                  <a:gd name="connsiteX58" fmla="*/ 1068955 w 2297359"/>
                  <a:gd name="connsiteY58" fmla="*/ 599198 h 677522"/>
                  <a:gd name="connsiteX59" fmla="*/ 1110330 w 2297359"/>
                  <a:gd name="connsiteY59" fmla="*/ 576773 h 677522"/>
                  <a:gd name="connsiteX60" fmla="*/ 960240 w 2297359"/>
                  <a:gd name="connsiteY60" fmla="*/ 554349 h 677522"/>
                  <a:gd name="connsiteX61" fmla="*/ 918865 w 2297359"/>
                  <a:gd name="connsiteY61" fmla="*/ 576773 h 677522"/>
                  <a:gd name="connsiteX62" fmla="*/ 960240 w 2297359"/>
                  <a:gd name="connsiteY62" fmla="*/ 599198 h 677522"/>
                  <a:gd name="connsiteX63" fmla="*/ 1001616 w 2297359"/>
                  <a:gd name="connsiteY63" fmla="*/ 576773 h 677522"/>
                  <a:gd name="connsiteX64" fmla="*/ 1612526 w 2297359"/>
                  <a:gd name="connsiteY64" fmla="*/ 554348 h 677522"/>
                  <a:gd name="connsiteX65" fmla="*/ 1571150 w 2297359"/>
                  <a:gd name="connsiteY65" fmla="*/ 576773 h 677522"/>
                  <a:gd name="connsiteX66" fmla="*/ 1612525 w 2297359"/>
                  <a:gd name="connsiteY66" fmla="*/ 599198 h 677522"/>
                  <a:gd name="connsiteX67" fmla="*/ 1653901 w 2297359"/>
                  <a:gd name="connsiteY67" fmla="*/ 576773 h 677522"/>
                  <a:gd name="connsiteX68" fmla="*/ 1395097 w 2297359"/>
                  <a:gd name="connsiteY68" fmla="*/ 554348 h 677522"/>
                  <a:gd name="connsiteX69" fmla="*/ 1353721 w 2297359"/>
                  <a:gd name="connsiteY69" fmla="*/ 576773 h 677522"/>
                  <a:gd name="connsiteX70" fmla="*/ 1395096 w 2297359"/>
                  <a:gd name="connsiteY70" fmla="*/ 599198 h 677522"/>
                  <a:gd name="connsiteX71" fmla="*/ 1436472 w 2297359"/>
                  <a:gd name="connsiteY71" fmla="*/ 576773 h 677522"/>
                  <a:gd name="connsiteX72" fmla="*/ 1286382 w 2297359"/>
                  <a:gd name="connsiteY72" fmla="*/ 554348 h 677522"/>
                  <a:gd name="connsiteX73" fmla="*/ 1245008 w 2297359"/>
                  <a:gd name="connsiteY73" fmla="*/ 576773 h 677522"/>
                  <a:gd name="connsiteX74" fmla="*/ 1286383 w 2297359"/>
                  <a:gd name="connsiteY74" fmla="*/ 599198 h 677522"/>
                  <a:gd name="connsiteX75" fmla="*/ 1327758 w 2297359"/>
                  <a:gd name="connsiteY75" fmla="*/ 576773 h 677522"/>
                  <a:gd name="connsiteX76" fmla="*/ 1177669 w 2297359"/>
                  <a:gd name="connsiteY76" fmla="*/ 554348 h 677522"/>
                  <a:gd name="connsiteX77" fmla="*/ 1136293 w 2297359"/>
                  <a:gd name="connsiteY77" fmla="*/ 576773 h 677522"/>
                  <a:gd name="connsiteX78" fmla="*/ 1177668 w 2297359"/>
                  <a:gd name="connsiteY78" fmla="*/ 599198 h 677522"/>
                  <a:gd name="connsiteX79" fmla="*/ 1219044 w 2297359"/>
                  <a:gd name="connsiteY79" fmla="*/ 576773 h 677522"/>
                  <a:gd name="connsiteX80" fmla="*/ 851526 w 2297359"/>
                  <a:gd name="connsiteY80" fmla="*/ 554348 h 677522"/>
                  <a:gd name="connsiteX81" fmla="*/ 810150 w 2297359"/>
                  <a:gd name="connsiteY81" fmla="*/ 576773 h 677522"/>
                  <a:gd name="connsiteX82" fmla="*/ 851527 w 2297359"/>
                  <a:gd name="connsiteY82" fmla="*/ 599199 h 677522"/>
                  <a:gd name="connsiteX83" fmla="*/ 892901 w 2297359"/>
                  <a:gd name="connsiteY83" fmla="*/ 576773 h 677522"/>
                  <a:gd name="connsiteX84" fmla="*/ 1503811 w 2297359"/>
                  <a:gd name="connsiteY84" fmla="*/ 554348 h 677522"/>
                  <a:gd name="connsiteX85" fmla="*/ 1462435 w 2297359"/>
                  <a:gd name="connsiteY85" fmla="*/ 576773 h 677522"/>
                  <a:gd name="connsiteX86" fmla="*/ 1503810 w 2297359"/>
                  <a:gd name="connsiteY86" fmla="*/ 599198 h 677522"/>
                  <a:gd name="connsiteX87" fmla="*/ 1545186 w 2297359"/>
                  <a:gd name="connsiteY87" fmla="*/ 576773 h 677522"/>
                  <a:gd name="connsiteX88" fmla="*/ 1232026 w 2297359"/>
                  <a:gd name="connsiteY88" fmla="*/ 524888 h 677522"/>
                  <a:gd name="connsiteX89" fmla="*/ 1190651 w 2297359"/>
                  <a:gd name="connsiteY89" fmla="*/ 547313 h 677522"/>
                  <a:gd name="connsiteX90" fmla="*/ 1232026 w 2297359"/>
                  <a:gd name="connsiteY90" fmla="*/ 569737 h 677522"/>
                  <a:gd name="connsiteX91" fmla="*/ 1273400 w 2297359"/>
                  <a:gd name="connsiteY91" fmla="*/ 547313 h 677522"/>
                  <a:gd name="connsiteX92" fmla="*/ 1014598 w 2297359"/>
                  <a:gd name="connsiteY92" fmla="*/ 524888 h 677522"/>
                  <a:gd name="connsiteX93" fmla="*/ 973222 w 2297359"/>
                  <a:gd name="connsiteY93" fmla="*/ 547313 h 677522"/>
                  <a:gd name="connsiteX94" fmla="*/ 1014598 w 2297359"/>
                  <a:gd name="connsiteY94" fmla="*/ 569737 h 677522"/>
                  <a:gd name="connsiteX95" fmla="*/ 1055973 w 2297359"/>
                  <a:gd name="connsiteY95" fmla="*/ 547313 h 677522"/>
                  <a:gd name="connsiteX96" fmla="*/ 797175 w 2297359"/>
                  <a:gd name="connsiteY96" fmla="*/ 524888 h 677522"/>
                  <a:gd name="connsiteX97" fmla="*/ 755800 w 2297359"/>
                  <a:gd name="connsiteY97" fmla="*/ 547313 h 677522"/>
                  <a:gd name="connsiteX98" fmla="*/ 797173 w 2297359"/>
                  <a:gd name="connsiteY98" fmla="*/ 569738 h 677522"/>
                  <a:gd name="connsiteX99" fmla="*/ 838544 w 2297359"/>
                  <a:gd name="connsiteY99" fmla="*/ 547313 h 677522"/>
                  <a:gd name="connsiteX100" fmla="*/ 688457 w 2297359"/>
                  <a:gd name="connsiteY100" fmla="*/ 524888 h 677522"/>
                  <a:gd name="connsiteX101" fmla="*/ 647082 w 2297359"/>
                  <a:gd name="connsiteY101" fmla="*/ 547313 h 677522"/>
                  <a:gd name="connsiteX102" fmla="*/ 688459 w 2297359"/>
                  <a:gd name="connsiteY102" fmla="*/ 569738 h 677522"/>
                  <a:gd name="connsiteX103" fmla="*/ 729835 w 2297359"/>
                  <a:gd name="connsiteY103" fmla="*/ 547313 h 677522"/>
                  <a:gd name="connsiteX104" fmla="*/ 1340740 w 2297359"/>
                  <a:gd name="connsiteY104" fmla="*/ 524888 h 677522"/>
                  <a:gd name="connsiteX105" fmla="*/ 1299364 w 2297359"/>
                  <a:gd name="connsiteY105" fmla="*/ 547313 h 677522"/>
                  <a:gd name="connsiteX106" fmla="*/ 1340739 w 2297359"/>
                  <a:gd name="connsiteY106" fmla="*/ 569737 h 677522"/>
                  <a:gd name="connsiteX107" fmla="*/ 1382115 w 2297359"/>
                  <a:gd name="connsiteY107" fmla="*/ 547312 h 677522"/>
                  <a:gd name="connsiteX108" fmla="*/ 1123312 w 2297359"/>
                  <a:gd name="connsiteY108" fmla="*/ 524888 h 677522"/>
                  <a:gd name="connsiteX109" fmla="*/ 1081937 w 2297359"/>
                  <a:gd name="connsiteY109" fmla="*/ 547313 h 677522"/>
                  <a:gd name="connsiteX110" fmla="*/ 1123312 w 2297359"/>
                  <a:gd name="connsiteY110" fmla="*/ 569738 h 677522"/>
                  <a:gd name="connsiteX111" fmla="*/ 1164687 w 2297359"/>
                  <a:gd name="connsiteY111" fmla="*/ 547313 h 677522"/>
                  <a:gd name="connsiteX112" fmla="*/ 1666883 w 2297359"/>
                  <a:gd name="connsiteY112" fmla="*/ 524887 h 677522"/>
                  <a:gd name="connsiteX113" fmla="*/ 1625507 w 2297359"/>
                  <a:gd name="connsiteY113" fmla="*/ 547313 h 677522"/>
                  <a:gd name="connsiteX114" fmla="*/ 1666882 w 2297359"/>
                  <a:gd name="connsiteY114" fmla="*/ 569737 h 677522"/>
                  <a:gd name="connsiteX115" fmla="*/ 1708258 w 2297359"/>
                  <a:gd name="connsiteY115" fmla="*/ 547312 h 677522"/>
                  <a:gd name="connsiteX116" fmla="*/ 1558168 w 2297359"/>
                  <a:gd name="connsiteY116" fmla="*/ 524887 h 677522"/>
                  <a:gd name="connsiteX117" fmla="*/ 1516792 w 2297359"/>
                  <a:gd name="connsiteY117" fmla="*/ 547312 h 677522"/>
                  <a:gd name="connsiteX118" fmla="*/ 1558168 w 2297359"/>
                  <a:gd name="connsiteY118" fmla="*/ 569737 h 677522"/>
                  <a:gd name="connsiteX119" fmla="*/ 1599543 w 2297359"/>
                  <a:gd name="connsiteY119" fmla="*/ 547313 h 677522"/>
                  <a:gd name="connsiteX120" fmla="*/ 1449454 w 2297359"/>
                  <a:gd name="connsiteY120" fmla="*/ 524887 h 677522"/>
                  <a:gd name="connsiteX121" fmla="*/ 1408078 w 2297359"/>
                  <a:gd name="connsiteY121" fmla="*/ 547313 h 677522"/>
                  <a:gd name="connsiteX122" fmla="*/ 1449453 w 2297359"/>
                  <a:gd name="connsiteY122" fmla="*/ 569737 h 677522"/>
                  <a:gd name="connsiteX123" fmla="*/ 1490829 w 2297359"/>
                  <a:gd name="connsiteY123" fmla="*/ 547312 h 677522"/>
                  <a:gd name="connsiteX124" fmla="*/ 905882 w 2297359"/>
                  <a:gd name="connsiteY124" fmla="*/ 524887 h 677522"/>
                  <a:gd name="connsiteX125" fmla="*/ 864508 w 2297359"/>
                  <a:gd name="connsiteY125" fmla="*/ 547313 h 677522"/>
                  <a:gd name="connsiteX126" fmla="*/ 905883 w 2297359"/>
                  <a:gd name="connsiteY126" fmla="*/ 569738 h 677522"/>
                  <a:gd name="connsiteX127" fmla="*/ 947258 w 2297359"/>
                  <a:gd name="connsiteY127" fmla="*/ 547313 h 677522"/>
                  <a:gd name="connsiteX128" fmla="*/ 634101 w 2297359"/>
                  <a:gd name="connsiteY128" fmla="*/ 495429 h 677522"/>
                  <a:gd name="connsiteX129" fmla="*/ 592729 w 2297359"/>
                  <a:gd name="connsiteY129" fmla="*/ 517853 h 677522"/>
                  <a:gd name="connsiteX130" fmla="*/ 634099 w 2297359"/>
                  <a:gd name="connsiteY130" fmla="*/ 540277 h 677522"/>
                  <a:gd name="connsiteX131" fmla="*/ 675474 w 2297359"/>
                  <a:gd name="connsiteY131" fmla="*/ 517852 h 677522"/>
                  <a:gd name="connsiteX132" fmla="*/ 1286383 w 2297359"/>
                  <a:gd name="connsiteY132" fmla="*/ 495427 h 677522"/>
                  <a:gd name="connsiteX133" fmla="*/ 1245008 w 2297359"/>
                  <a:gd name="connsiteY133" fmla="*/ 517852 h 677522"/>
                  <a:gd name="connsiteX134" fmla="*/ 1286382 w 2297359"/>
                  <a:gd name="connsiteY134" fmla="*/ 540277 h 677522"/>
                  <a:gd name="connsiteX135" fmla="*/ 1327758 w 2297359"/>
                  <a:gd name="connsiteY135" fmla="*/ 517852 h 677522"/>
                  <a:gd name="connsiteX136" fmla="*/ 1177669 w 2297359"/>
                  <a:gd name="connsiteY136" fmla="*/ 495427 h 677522"/>
                  <a:gd name="connsiteX137" fmla="*/ 1136294 w 2297359"/>
                  <a:gd name="connsiteY137" fmla="*/ 517852 h 677522"/>
                  <a:gd name="connsiteX138" fmla="*/ 1177669 w 2297359"/>
                  <a:gd name="connsiteY138" fmla="*/ 540277 h 677522"/>
                  <a:gd name="connsiteX139" fmla="*/ 1219044 w 2297359"/>
                  <a:gd name="connsiteY139" fmla="*/ 517852 h 677522"/>
                  <a:gd name="connsiteX140" fmla="*/ 1068955 w 2297359"/>
                  <a:gd name="connsiteY140" fmla="*/ 495427 h 677522"/>
                  <a:gd name="connsiteX141" fmla="*/ 1027579 w 2297359"/>
                  <a:gd name="connsiteY141" fmla="*/ 517852 h 677522"/>
                  <a:gd name="connsiteX142" fmla="*/ 1068955 w 2297359"/>
                  <a:gd name="connsiteY142" fmla="*/ 540277 h 677522"/>
                  <a:gd name="connsiteX143" fmla="*/ 1110330 w 2297359"/>
                  <a:gd name="connsiteY143" fmla="*/ 517852 h 677522"/>
                  <a:gd name="connsiteX144" fmla="*/ 851526 w 2297359"/>
                  <a:gd name="connsiteY144" fmla="*/ 495427 h 677522"/>
                  <a:gd name="connsiteX145" fmla="*/ 810151 w 2297359"/>
                  <a:gd name="connsiteY145" fmla="*/ 517852 h 677522"/>
                  <a:gd name="connsiteX146" fmla="*/ 851526 w 2297359"/>
                  <a:gd name="connsiteY146" fmla="*/ 540277 h 677522"/>
                  <a:gd name="connsiteX147" fmla="*/ 892901 w 2297359"/>
                  <a:gd name="connsiteY147" fmla="*/ 517852 h 677522"/>
                  <a:gd name="connsiteX148" fmla="*/ 742818 w 2297359"/>
                  <a:gd name="connsiteY148" fmla="*/ 495427 h 677522"/>
                  <a:gd name="connsiteX149" fmla="*/ 701440 w 2297359"/>
                  <a:gd name="connsiteY149" fmla="*/ 517852 h 677522"/>
                  <a:gd name="connsiteX150" fmla="*/ 742816 w 2297359"/>
                  <a:gd name="connsiteY150" fmla="*/ 540277 h 677522"/>
                  <a:gd name="connsiteX151" fmla="*/ 784194 w 2297359"/>
                  <a:gd name="connsiteY151" fmla="*/ 517852 h 677522"/>
                  <a:gd name="connsiteX152" fmla="*/ 1721240 w 2297359"/>
                  <a:gd name="connsiteY152" fmla="*/ 495427 h 677522"/>
                  <a:gd name="connsiteX153" fmla="*/ 1679865 w 2297359"/>
                  <a:gd name="connsiteY153" fmla="*/ 517852 h 677522"/>
                  <a:gd name="connsiteX154" fmla="*/ 1721240 w 2297359"/>
                  <a:gd name="connsiteY154" fmla="*/ 540276 h 677522"/>
                  <a:gd name="connsiteX155" fmla="*/ 1762615 w 2297359"/>
                  <a:gd name="connsiteY155" fmla="*/ 517852 h 677522"/>
                  <a:gd name="connsiteX156" fmla="*/ 1612525 w 2297359"/>
                  <a:gd name="connsiteY156" fmla="*/ 495427 h 677522"/>
                  <a:gd name="connsiteX157" fmla="*/ 1571150 w 2297359"/>
                  <a:gd name="connsiteY157" fmla="*/ 517852 h 677522"/>
                  <a:gd name="connsiteX158" fmla="*/ 1612525 w 2297359"/>
                  <a:gd name="connsiteY158" fmla="*/ 540277 h 677522"/>
                  <a:gd name="connsiteX159" fmla="*/ 1653901 w 2297359"/>
                  <a:gd name="connsiteY159" fmla="*/ 517852 h 677522"/>
                  <a:gd name="connsiteX160" fmla="*/ 1503811 w 2297359"/>
                  <a:gd name="connsiteY160" fmla="*/ 495427 h 677522"/>
                  <a:gd name="connsiteX161" fmla="*/ 1462436 w 2297359"/>
                  <a:gd name="connsiteY161" fmla="*/ 517852 h 677522"/>
                  <a:gd name="connsiteX162" fmla="*/ 1503810 w 2297359"/>
                  <a:gd name="connsiteY162" fmla="*/ 540276 h 677522"/>
                  <a:gd name="connsiteX163" fmla="*/ 1545186 w 2297359"/>
                  <a:gd name="connsiteY163" fmla="*/ 517851 h 677522"/>
                  <a:gd name="connsiteX164" fmla="*/ 1395097 w 2297359"/>
                  <a:gd name="connsiteY164" fmla="*/ 495427 h 677522"/>
                  <a:gd name="connsiteX165" fmla="*/ 1353722 w 2297359"/>
                  <a:gd name="connsiteY165" fmla="*/ 517852 h 677522"/>
                  <a:gd name="connsiteX166" fmla="*/ 1395096 w 2297359"/>
                  <a:gd name="connsiteY166" fmla="*/ 540277 h 677522"/>
                  <a:gd name="connsiteX167" fmla="*/ 1436472 w 2297359"/>
                  <a:gd name="connsiteY167" fmla="*/ 517851 h 677522"/>
                  <a:gd name="connsiteX168" fmla="*/ 960240 w 2297359"/>
                  <a:gd name="connsiteY168" fmla="*/ 495427 h 677522"/>
                  <a:gd name="connsiteX169" fmla="*/ 918865 w 2297359"/>
                  <a:gd name="connsiteY169" fmla="*/ 517852 h 677522"/>
                  <a:gd name="connsiteX170" fmla="*/ 960241 w 2297359"/>
                  <a:gd name="connsiteY170" fmla="*/ 540277 h 677522"/>
                  <a:gd name="connsiteX171" fmla="*/ 1001616 w 2297359"/>
                  <a:gd name="connsiteY171" fmla="*/ 517852 h 677522"/>
                  <a:gd name="connsiteX172" fmla="*/ 688460 w 2297359"/>
                  <a:gd name="connsiteY172" fmla="*/ 465967 h 677522"/>
                  <a:gd name="connsiteX173" fmla="*/ 647082 w 2297359"/>
                  <a:gd name="connsiteY173" fmla="*/ 488392 h 677522"/>
                  <a:gd name="connsiteX174" fmla="*/ 688458 w 2297359"/>
                  <a:gd name="connsiteY174" fmla="*/ 510816 h 677522"/>
                  <a:gd name="connsiteX175" fmla="*/ 729835 w 2297359"/>
                  <a:gd name="connsiteY175" fmla="*/ 488391 h 677522"/>
                  <a:gd name="connsiteX176" fmla="*/ 579743 w 2297359"/>
                  <a:gd name="connsiteY176" fmla="*/ 465967 h 677522"/>
                  <a:gd name="connsiteX177" fmla="*/ 538370 w 2297359"/>
                  <a:gd name="connsiteY177" fmla="*/ 488392 h 677522"/>
                  <a:gd name="connsiteX178" fmla="*/ 579747 w 2297359"/>
                  <a:gd name="connsiteY178" fmla="*/ 510817 h 677522"/>
                  <a:gd name="connsiteX179" fmla="*/ 621121 w 2297359"/>
                  <a:gd name="connsiteY179" fmla="*/ 488392 h 677522"/>
                  <a:gd name="connsiteX180" fmla="*/ 905884 w 2297359"/>
                  <a:gd name="connsiteY180" fmla="*/ 465967 h 677522"/>
                  <a:gd name="connsiteX181" fmla="*/ 864508 w 2297359"/>
                  <a:gd name="connsiteY181" fmla="*/ 488392 h 677522"/>
                  <a:gd name="connsiteX182" fmla="*/ 905883 w 2297359"/>
                  <a:gd name="connsiteY182" fmla="*/ 510816 h 677522"/>
                  <a:gd name="connsiteX183" fmla="*/ 947258 w 2297359"/>
                  <a:gd name="connsiteY183" fmla="*/ 488391 h 677522"/>
                  <a:gd name="connsiteX184" fmla="*/ 797174 w 2297359"/>
                  <a:gd name="connsiteY184" fmla="*/ 465967 h 677522"/>
                  <a:gd name="connsiteX185" fmla="*/ 755802 w 2297359"/>
                  <a:gd name="connsiteY185" fmla="*/ 488392 h 677522"/>
                  <a:gd name="connsiteX186" fmla="*/ 797174 w 2297359"/>
                  <a:gd name="connsiteY186" fmla="*/ 510816 h 677522"/>
                  <a:gd name="connsiteX187" fmla="*/ 838545 w 2297359"/>
                  <a:gd name="connsiteY187" fmla="*/ 488392 h 677522"/>
                  <a:gd name="connsiteX188" fmla="*/ 1775598 w 2297359"/>
                  <a:gd name="connsiteY188" fmla="*/ 465966 h 677522"/>
                  <a:gd name="connsiteX189" fmla="*/ 1734222 w 2297359"/>
                  <a:gd name="connsiteY189" fmla="*/ 488391 h 677522"/>
                  <a:gd name="connsiteX190" fmla="*/ 1775596 w 2297359"/>
                  <a:gd name="connsiteY190" fmla="*/ 510815 h 677522"/>
                  <a:gd name="connsiteX191" fmla="*/ 1816972 w 2297359"/>
                  <a:gd name="connsiteY191" fmla="*/ 488391 h 677522"/>
                  <a:gd name="connsiteX192" fmla="*/ 1558168 w 2297359"/>
                  <a:gd name="connsiteY192" fmla="*/ 465966 h 677522"/>
                  <a:gd name="connsiteX193" fmla="*/ 1516792 w 2297359"/>
                  <a:gd name="connsiteY193" fmla="*/ 488391 h 677522"/>
                  <a:gd name="connsiteX194" fmla="*/ 1558168 w 2297359"/>
                  <a:gd name="connsiteY194" fmla="*/ 510816 h 677522"/>
                  <a:gd name="connsiteX195" fmla="*/ 1599543 w 2297359"/>
                  <a:gd name="connsiteY195" fmla="*/ 488390 h 677522"/>
                  <a:gd name="connsiteX196" fmla="*/ 1449454 w 2297359"/>
                  <a:gd name="connsiteY196" fmla="*/ 465966 h 677522"/>
                  <a:gd name="connsiteX197" fmla="*/ 1408079 w 2297359"/>
                  <a:gd name="connsiteY197" fmla="*/ 488391 h 677522"/>
                  <a:gd name="connsiteX198" fmla="*/ 1449454 w 2297359"/>
                  <a:gd name="connsiteY198" fmla="*/ 510816 h 677522"/>
                  <a:gd name="connsiteX199" fmla="*/ 1490829 w 2297359"/>
                  <a:gd name="connsiteY199" fmla="*/ 488390 h 677522"/>
                  <a:gd name="connsiteX200" fmla="*/ 1340740 w 2297359"/>
                  <a:gd name="connsiteY200" fmla="*/ 465966 h 677522"/>
                  <a:gd name="connsiteX201" fmla="*/ 1299365 w 2297359"/>
                  <a:gd name="connsiteY201" fmla="*/ 488391 h 677522"/>
                  <a:gd name="connsiteX202" fmla="*/ 1340739 w 2297359"/>
                  <a:gd name="connsiteY202" fmla="*/ 510816 h 677522"/>
                  <a:gd name="connsiteX203" fmla="*/ 1382116 w 2297359"/>
                  <a:gd name="connsiteY203" fmla="*/ 488390 h 677522"/>
                  <a:gd name="connsiteX204" fmla="*/ 1014597 w 2297359"/>
                  <a:gd name="connsiteY204" fmla="*/ 465966 h 677522"/>
                  <a:gd name="connsiteX205" fmla="*/ 973222 w 2297359"/>
                  <a:gd name="connsiteY205" fmla="*/ 488391 h 677522"/>
                  <a:gd name="connsiteX206" fmla="*/ 1014598 w 2297359"/>
                  <a:gd name="connsiteY206" fmla="*/ 510816 h 677522"/>
                  <a:gd name="connsiteX207" fmla="*/ 1055973 w 2297359"/>
                  <a:gd name="connsiteY207" fmla="*/ 488391 h 677522"/>
                  <a:gd name="connsiteX208" fmla="*/ 1666883 w 2297359"/>
                  <a:gd name="connsiteY208" fmla="*/ 465966 h 677522"/>
                  <a:gd name="connsiteX209" fmla="*/ 1625507 w 2297359"/>
                  <a:gd name="connsiteY209" fmla="*/ 488390 h 677522"/>
                  <a:gd name="connsiteX210" fmla="*/ 1666883 w 2297359"/>
                  <a:gd name="connsiteY210" fmla="*/ 510816 h 677522"/>
                  <a:gd name="connsiteX211" fmla="*/ 1708258 w 2297359"/>
                  <a:gd name="connsiteY211" fmla="*/ 488390 h 677522"/>
                  <a:gd name="connsiteX212" fmla="*/ 742818 w 2297359"/>
                  <a:gd name="connsiteY212" fmla="*/ 436507 h 677522"/>
                  <a:gd name="connsiteX213" fmla="*/ 701444 w 2297359"/>
                  <a:gd name="connsiteY213" fmla="*/ 458931 h 677522"/>
                  <a:gd name="connsiteX214" fmla="*/ 742818 w 2297359"/>
                  <a:gd name="connsiteY214" fmla="*/ 481355 h 677522"/>
                  <a:gd name="connsiteX215" fmla="*/ 784193 w 2297359"/>
                  <a:gd name="connsiteY215" fmla="*/ 458930 h 677522"/>
                  <a:gd name="connsiteX216" fmla="*/ 525389 w 2297359"/>
                  <a:gd name="connsiteY216" fmla="*/ 436507 h 677522"/>
                  <a:gd name="connsiteX217" fmla="*/ 484015 w 2297359"/>
                  <a:gd name="connsiteY217" fmla="*/ 458931 h 677522"/>
                  <a:gd name="connsiteX218" fmla="*/ 525386 w 2297359"/>
                  <a:gd name="connsiteY218" fmla="*/ 481355 h 677522"/>
                  <a:gd name="connsiteX219" fmla="*/ 566763 w 2297359"/>
                  <a:gd name="connsiteY219" fmla="*/ 458931 h 677522"/>
                  <a:gd name="connsiteX220" fmla="*/ 634099 w 2297359"/>
                  <a:gd name="connsiteY220" fmla="*/ 436506 h 677522"/>
                  <a:gd name="connsiteX221" fmla="*/ 592727 w 2297359"/>
                  <a:gd name="connsiteY221" fmla="*/ 458931 h 677522"/>
                  <a:gd name="connsiteX222" fmla="*/ 634101 w 2297359"/>
                  <a:gd name="connsiteY222" fmla="*/ 481356 h 677522"/>
                  <a:gd name="connsiteX223" fmla="*/ 675477 w 2297359"/>
                  <a:gd name="connsiteY223" fmla="*/ 458931 h 677522"/>
                  <a:gd name="connsiteX224" fmla="*/ 1829954 w 2297359"/>
                  <a:gd name="connsiteY224" fmla="*/ 436505 h 677522"/>
                  <a:gd name="connsiteX225" fmla="*/ 1788579 w 2297359"/>
                  <a:gd name="connsiteY225" fmla="*/ 458930 h 677522"/>
                  <a:gd name="connsiteX226" fmla="*/ 1829954 w 2297359"/>
                  <a:gd name="connsiteY226" fmla="*/ 481355 h 677522"/>
                  <a:gd name="connsiteX227" fmla="*/ 1871330 w 2297359"/>
                  <a:gd name="connsiteY227" fmla="*/ 458930 h 677522"/>
                  <a:gd name="connsiteX228" fmla="*/ 1721240 w 2297359"/>
                  <a:gd name="connsiteY228" fmla="*/ 436505 h 677522"/>
                  <a:gd name="connsiteX229" fmla="*/ 1679864 w 2297359"/>
                  <a:gd name="connsiteY229" fmla="*/ 458930 h 677522"/>
                  <a:gd name="connsiteX230" fmla="*/ 1721240 w 2297359"/>
                  <a:gd name="connsiteY230" fmla="*/ 481355 h 677522"/>
                  <a:gd name="connsiteX231" fmla="*/ 1762615 w 2297359"/>
                  <a:gd name="connsiteY231" fmla="*/ 458930 h 677522"/>
                  <a:gd name="connsiteX232" fmla="*/ 1612526 w 2297359"/>
                  <a:gd name="connsiteY232" fmla="*/ 436505 h 677522"/>
                  <a:gd name="connsiteX233" fmla="*/ 1571150 w 2297359"/>
                  <a:gd name="connsiteY233" fmla="*/ 458930 h 677522"/>
                  <a:gd name="connsiteX234" fmla="*/ 1612525 w 2297359"/>
                  <a:gd name="connsiteY234" fmla="*/ 481355 h 677522"/>
                  <a:gd name="connsiteX235" fmla="*/ 1653901 w 2297359"/>
                  <a:gd name="connsiteY235" fmla="*/ 458930 h 677522"/>
                  <a:gd name="connsiteX236" fmla="*/ 579747 w 2297359"/>
                  <a:gd name="connsiteY236" fmla="*/ 407046 h 677522"/>
                  <a:gd name="connsiteX237" fmla="*/ 538370 w 2297359"/>
                  <a:gd name="connsiteY237" fmla="*/ 429471 h 677522"/>
                  <a:gd name="connsiteX238" fmla="*/ 579743 w 2297359"/>
                  <a:gd name="connsiteY238" fmla="*/ 451895 h 677522"/>
                  <a:gd name="connsiteX239" fmla="*/ 621118 w 2297359"/>
                  <a:gd name="connsiteY239" fmla="*/ 429470 h 677522"/>
                  <a:gd name="connsiteX240" fmla="*/ 471030 w 2297359"/>
                  <a:gd name="connsiteY240" fmla="*/ 407046 h 677522"/>
                  <a:gd name="connsiteX241" fmla="*/ 429656 w 2297359"/>
                  <a:gd name="connsiteY241" fmla="*/ 429470 h 677522"/>
                  <a:gd name="connsiteX242" fmla="*/ 471031 w 2297359"/>
                  <a:gd name="connsiteY242" fmla="*/ 451895 h 677522"/>
                  <a:gd name="connsiteX243" fmla="*/ 512407 w 2297359"/>
                  <a:gd name="connsiteY243" fmla="*/ 429471 h 677522"/>
                  <a:gd name="connsiteX244" fmla="*/ 1666882 w 2297359"/>
                  <a:gd name="connsiteY244" fmla="*/ 407045 h 677522"/>
                  <a:gd name="connsiteX245" fmla="*/ 1625507 w 2297359"/>
                  <a:gd name="connsiteY245" fmla="*/ 429469 h 677522"/>
                  <a:gd name="connsiteX246" fmla="*/ 1666882 w 2297359"/>
                  <a:gd name="connsiteY246" fmla="*/ 451894 h 677522"/>
                  <a:gd name="connsiteX247" fmla="*/ 1708258 w 2297359"/>
                  <a:gd name="connsiteY247" fmla="*/ 429469 h 677522"/>
                  <a:gd name="connsiteX248" fmla="*/ 1884312 w 2297359"/>
                  <a:gd name="connsiteY248" fmla="*/ 407044 h 677522"/>
                  <a:gd name="connsiteX249" fmla="*/ 1842936 w 2297359"/>
                  <a:gd name="connsiteY249" fmla="*/ 429469 h 677522"/>
                  <a:gd name="connsiteX250" fmla="*/ 1884310 w 2297359"/>
                  <a:gd name="connsiteY250" fmla="*/ 451894 h 677522"/>
                  <a:gd name="connsiteX251" fmla="*/ 1925686 w 2297359"/>
                  <a:gd name="connsiteY251" fmla="*/ 429469 h 677522"/>
                  <a:gd name="connsiteX252" fmla="*/ 1775597 w 2297359"/>
                  <a:gd name="connsiteY252" fmla="*/ 407044 h 677522"/>
                  <a:gd name="connsiteX253" fmla="*/ 1734222 w 2297359"/>
                  <a:gd name="connsiteY253" fmla="*/ 429469 h 677522"/>
                  <a:gd name="connsiteX254" fmla="*/ 1775597 w 2297359"/>
                  <a:gd name="connsiteY254" fmla="*/ 451894 h 677522"/>
                  <a:gd name="connsiteX255" fmla="*/ 1816972 w 2297359"/>
                  <a:gd name="connsiteY255" fmla="*/ 429469 h 677522"/>
                  <a:gd name="connsiteX256" fmla="*/ 416675 w 2297359"/>
                  <a:gd name="connsiteY256" fmla="*/ 377586 h 677522"/>
                  <a:gd name="connsiteX257" fmla="*/ 375303 w 2297359"/>
                  <a:gd name="connsiteY257" fmla="*/ 400010 h 677522"/>
                  <a:gd name="connsiteX258" fmla="*/ 416675 w 2297359"/>
                  <a:gd name="connsiteY258" fmla="*/ 422435 h 677522"/>
                  <a:gd name="connsiteX259" fmla="*/ 458050 w 2297359"/>
                  <a:gd name="connsiteY259" fmla="*/ 400010 h 677522"/>
                  <a:gd name="connsiteX260" fmla="*/ 525387 w 2297359"/>
                  <a:gd name="connsiteY260" fmla="*/ 377585 h 677522"/>
                  <a:gd name="connsiteX261" fmla="*/ 484013 w 2297359"/>
                  <a:gd name="connsiteY261" fmla="*/ 400010 h 677522"/>
                  <a:gd name="connsiteX262" fmla="*/ 525387 w 2297359"/>
                  <a:gd name="connsiteY262" fmla="*/ 422435 h 677522"/>
                  <a:gd name="connsiteX263" fmla="*/ 566763 w 2297359"/>
                  <a:gd name="connsiteY263" fmla="*/ 400010 h 677522"/>
                  <a:gd name="connsiteX264" fmla="*/ 1829954 w 2297359"/>
                  <a:gd name="connsiteY264" fmla="*/ 377584 h 677522"/>
                  <a:gd name="connsiteX265" fmla="*/ 1788578 w 2297359"/>
                  <a:gd name="connsiteY265" fmla="*/ 400009 h 677522"/>
                  <a:gd name="connsiteX266" fmla="*/ 1829954 w 2297359"/>
                  <a:gd name="connsiteY266" fmla="*/ 422434 h 677522"/>
                  <a:gd name="connsiteX267" fmla="*/ 1871330 w 2297359"/>
                  <a:gd name="connsiteY267" fmla="*/ 400009 h 677522"/>
                  <a:gd name="connsiteX268" fmla="*/ 1938669 w 2297359"/>
                  <a:gd name="connsiteY268" fmla="*/ 377584 h 677522"/>
                  <a:gd name="connsiteX269" fmla="*/ 1897294 w 2297359"/>
                  <a:gd name="connsiteY269" fmla="*/ 400008 h 677522"/>
                  <a:gd name="connsiteX270" fmla="*/ 1938669 w 2297359"/>
                  <a:gd name="connsiteY270" fmla="*/ 422433 h 677522"/>
                  <a:gd name="connsiteX271" fmla="*/ 1980044 w 2297359"/>
                  <a:gd name="connsiteY271" fmla="*/ 400008 h 677522"/>
                  <a:gd name="connsiteX272" fmla="*/ 362320 w 2297359"/>
                  <a:gd name="connsiteY272" fmla="*/ 348125 h 677522"/>
                  <a:gd name="connsiteX273" fmla="*/ 320945 w 2297359"/>
                  <a:gd name="connsiteY273" fmla="*/ 370549 h 677522"/>
                  <a:gd name="connsiteX274" fmla="*/ 362321 w 2297359"/>
                  <a:gd name="connsiteY274" fmla="*/ 392974 h 677522"/>
                  <a:gd name="connsiteX275" fmla="*/ 403694 w 2297359"/>
                  <a:gd name="connsiteY275" fmla="*/ 370550 h 677522"/>
                  <a:gd name="connsiteX276" fmla="*/ 471035 w 2297359"/>
                  <a:gd name="connsiteY276" fmla="*/ 348125 h 677522"/>
                  <a:gd name="connsiteX277" fmla="*/ 429656 w 2297359"/>
                  <a:gd name="connsiteY277" fmla="*/ 370550 h 677522"/>
                  <a:gd name="connsiteX278" fmla="*/ 471030 w 2297359"/>
                  <a:gd name="connsiteY278" fmla="*/ 392974 h 677522"/>
                  <a:gd name="connsiteX279" fmla="*/ 512407 w 2297359"/>
                  <a:gd name="connsiteY279" fmla="*/ 370549 h 677522"/>
                  <a:gd name="connsiteX280" fmla="*/ 1884311 w 2297359"/>
                  <a:gd name="connsiteY280" fmla="*/ 348123 h 677522"/>
                  <a:gd name="connsiteX281" fmla="*/ 1842936 w 2297359"/>
                  <a:gd name="connsiteY281" fmla="*/ 370548 h 677522"/>
                  <a:gd name="connsiteX282" fmla="*/ 1884312 w 2297359"/>
                  <a:gd name="connsiteY282" fmla="*/ 392973 h 677522"/>
                  <a:gd name="connsiteX283" fmla="*/ 1925688 w 2297359"/>
                  <a:gd name="connsiteY283" fmla="*/ 370548 h 677522"/>
                  <a:gd name="connsiteX284" fmla="*/ 1993026 w 2297359"/>
                  <a:gd name="connsiteY284" fmla="*/ 348123 h 677522"/>
                  <a:gd name="connsiteX285" fmla="*/ 1951650 w 2297359"/>
                  <a:gd name="connsiteY285" fmla="*/ 370548 h 677522"/>
                  <a:gd name="connsiteX286" fmla="*/ 1993026 w 2297359"/>
                  <a:gd name="connsiteY286" fmla="*/ 392973 h 677522"/>
                  <a:gd name="connsiteX287" fmla="*/ 2034402 w 2297359"/>
                  <a:gd name="connsiteY287" fmla="*/ 370548 h 677522"/>
                  <a:gd name="connsiteX288" fmla="*/ 307961 w 2297359"/>
                  <a:gd name="connsiteY288" fmla="*/ 318665 h 677522"/>
                  <a:gd name="connsiteX289" fmla="*/ 266586 w 2297359"/>
                  <a:gd name="connsiteY289" fmla="*/ 341089 h 677522"/>
                  <a:gd name="connsiteX290" fmla="*/ 307962 w 2297359"/>
                  <a:gd name="connsiteY290" fmla="*/ 363513 h 677522"/>
                  <a:gd name="connsiteX291" fmla="*/ 349336 w 2297359"/>
                  <a:gd name="connsiteY291" fmla="*/ 341089 h 677522"/>
                  <a:gd name="connsiteX292" fmla="*/ 1938668 w 2297359"/>
                  <a:gd name="connsiteY292" fmla="*/ 318663 h 677522"/>
                  <a:gd name="connsiteX293" fmla="*/ 1897293 w 2297359"/>
                  <a:gd name="connsiteY293" fmla="*/ 341088 h 677522"/>
                  <a:gd name="connsiteX294" fmla="*/ 1938669 w 2297359"/>
                  <a:gd name="connsiteY294" fmla="*/ 363512 h 677522"/>
                  <a:gd name="connsiteX295" fmla="*/ 1980044 w 2297359"/>
                  <a:gd name="connsiteY295" fmla="*/ 341087 h 677522"/>
                  <a:gd name="connsiteX296" fmla="*/ 253603 w 2297359"/>
                  <a:gd name="connsiteY296" fmla="*/ 289204 h 677522"/>
                  <a:gd name="connsiteX297" fmla="*/ 212230 w 2297359"/>
                  <a:gd name="connsiteY297" fmla="*/ 311628 h 677522"/>
                  <a:gd name="connsiteX298" fmla="*/ 253606 w 2297359"/>
                  <a:gd name="connsiteY298" fmla="*/ 334053 h 677522"/>
                  <a:gd name="connsiteX299" fmla="*/ 294980 w 2297359"/>
                  <a:gd name="connsiteY299" fmla="*/ 311629 h 677522"/>
                  <a:gd name="connsiteX300" fmla="*/ 1993026 w 2297359"/>
                  <a:gd name="connsiteY300" fmla="*/ 289202 h 677522"/>
                  <a:gd name="connsiteX301" fmla="*/ 1951650 w 2297359"/>
                  <a:gd name="connsiteY301" fmla="*/ 311627 h 677522"/>
                  <a:gd name="connsiteX302" fmla="*/ 1993027 w 2297359"/>
                  <a:gd name="connsiteY302" fmla="*/ 334052 h 677522"/>
                  <a:gd name="connsiteX303" fmla="*/ 2034402 w 2297359"/>
                  <a:gd name="connsiteY303" fmla="*/ 311627 h 677522"/>
                  <a:gd name="connsiteX304" fmla="*/ 2047383 w 2297359"/>
                  <a:gd name="connsiteY304" fmla="*/ 259742 h 677522"/>
                  <a:gd name="connsiteX305" fmla="*/ 2006008 w 2297359"/>
                  <a:gd name="connsiteY305" fmla="*/ 282166 h 677522"/>
                  <a:gd name="connsiteX306" fmla="*/ 2047384 w 2297359"/>
                  <a:gd name="connsiteY306" fmla="*/ 304591 h 677522"/>
                  <a:gd name="connsiteX307" fmla="*/ 2088759 w 2297359"/>
                  <a:gd name="connsiteY307" fmla="*/ 282167 h 677522"/>
                  <a:gd name="connsiteX308" fmla="*/ 2101741 w 2297359"/>
                  <a:gd name="connsiteY308" fmla="*/ 230281 h 677522"/>
                  <a:gd name="connsiteX309" fmla="*/ 2060365 w 2297359"/>
                  <a:gd name="connsiteY309" fmla="*/ 252706 h 677522"/>
                  <a:gd name="connsiteX310" fmla="*/ 2101740 w 2297359"/>
                  <a:gd name="connsiteY310" fmla="*/ 275131 h 677522"/>
                  <a:gd name="connsiteX311" fmla="*/ 2143116 w 2297359"/>
                  <a:gd name="connsiteY311" fmla="*/ 252706 h 677522"/>
                  <a:gd name="connsiteX312" fmla="*/ 49430 w 2297359"/>
                  <a:gd name="connsiteY312" fmla="*/ 105552 h 677522"/>
                  <a:gd name="connsiteX313" fmla="*/ 90533 w 2297359"/>
                  <a:gd name="connsiteY313" fmla="*/ 127829 h 677522"/>
                  <a:gd name="connsiteX314" fmla="*/ 105840 w 2297359"/>
                  <a:gd name="connsiteY314" fmla="*/ 119532 h 677522"/>
                  <a:gd name="connsiteX315" fmla="*/ 115887 w 2297359"/>
                  <a:gd name="connsiteY315" fmla="*/ 128159 h 677522"/>
                  <a:gd name="connsiteX316" fmla="*/ 103515 w 2297359"/>
                  <a:gd name="connsiteY316" fmla="*/ 134865 h 677522"/>
                  <a:gd name="connsiteX317" fmla="*/ 144887 w 2297359"/>
                  <a:gd name="connsiteY317" fmla="*/ 157290 h 677522"/>
                  <a:gd name="connsiteX318" fmla="*/ 147909 w 2297359"/>
                  <a:gd name="connsiteY318" fmla="*/ 155652 h 677522"/>
                  <a:gd name="connsiteX319" fmla="*/ 157957 w 2297359"/>
                  <a:gd name="connsiteY319" fmla="*/ 164279 h 677522"/>
                  <a:gd name="connsiteX320" fmla="*/ 157870 w 2297359"/>
                  <a:gd name="connsiteY320" fmla="*/ 164326 h 677522"/>
                  <a:gd name="connsiteX321" fmla="*/ 158254 w 2297359"/>
                  <a:gd name="connsiteY321" fmla="*/ 164534 h 677522"/>
                  <a:gd name="connsiteX322" fmla="*/ 189436 w 2297359"/>
                  <a:gd name="connsiteY322" fmla="*/ 191307 h 677522"/>
                  <a:gd name="connsiteX323" fmla="*/ 232151 w 2297359"/>
                  <a:gd name="connsiteY323" fmla="*/ 218656 h 677522"/>
                  <a:gd name="connsiteX324" fmla="*/ 199247 w 2297359"/>
                  <a:gd name="connsiteY324" fmla="*/ 200822 h 677522"/>
                  <a:gd name="connsiteX325" fmla="*/ 157870 w 2297359"/>
                  <a:gd name="connsiteY325" fmla="*/ 223247 h 677522"/>
                  <a:gd name="connsiteX326" fmla="*/ 199245 w 2297359"/>
                  <a:gd name="connsiteY326" fmla="*/ 245672 h 677522"/>
                  <a:gd name="connsiteX327" fmla="*/ 239918 w 2297359"/>
                  <a:gd name="connsiteY327" fmla="*/ 223629 h 677522"/>
                  <a:gd name="connsiteX328" fmla="*/ 251821 w 2297359"/>
                  <a:gd name="connsiteY328" fmla="*/ 231250 h 677522"/>
                  <a:gd name="connsiteX329" fmla="*/ 212229 w 2297359"/>
                  <a:gd name="connsiteY329" fmla="*/ 252708 h 677522"/>
                  <a:gd name="connsiteX330" fmla="*/ 253603 w 2297359"/>
                  <a:gd name="connsiteY330" fmla="*/ 275133 h 677522"/>
                  <a:gd name="connsiteX331" fmla="*/ 289756 w 2297359"/>
                  <a:gd name="connsiteY331" fmla="*/ 255539 h 677522"/>
                  <a:gd name="connsiteX332" fmla="*/ 301659 w 2297359"/>
                  <a:gd name="connsiteY332" fmla="*/ 263160 h 677522"/>
                  <a:gd name="connsiteX333" fmla="*/ 266586 w 2297359"/>
                  <a:gd name="connsiteY333" fmla="*/ 282168 h 677522"/>
                  <a:gd name="connsiteX334" fmla="*/ 307961 w 2297359"/>
                  <a:gd name="connsiteY334" fmla="*/ 304593 h 677522"/>
                  <a:gd name="connsiteX335" fmla="*/ 343639 w 2297359"/>
                  <a:gd name="connsiteY335" fmla="*/ 285257 h 677522"/>
                  <a:gd name="connsiteX336" fmla="*/ 357414 w 2297359"/>
                  <a:gd name="connsiteY336" fmla="*/ 291863 h 677522"/>
                  <a:gd name="connsiteX337" fmla="*/ 320942 w 2297359"/>
                  <a:gd name="connsiteY337" fmla="*/ 311629 h 677522"/>
                  <a:gd name="connsiteX338" fmla="*/ 362320 w 2297359"/>
                  <a:gd name="connsiteY338" fmla="*/ 334053 h 677522"/>
                  <a:gd name="connsiteX339" fmla="*/ 401313 w 2297359"/>
                  <a:gd name="connsiteY339" fmla="*/ 312919 h 677522"/>
                  <a:gd name="connsiteX340" fmla="*/ 415087 w 2297359"/>
                  <a:gd name="connsiteY340" fmla="*/ 319525 h 677522"/>
                  <a:gd name="connsiteX341" fmla="*/ 375300 w 2297359"/>
                  <a:gd name="connsiteY341" fmla="*/ 341089 h 677522"/>
                  <a:gd name="connsiteX342" fmla="*/ 416675 w 2297359"/>
                  <a:gd name="connsiteY342" fmla="*/ 363514 h 677522"/>
                  <a:gd name="connsiteX343" fmla="*/ 458053 w 2297359"/>
                  <a:gd name="connsiteY343" fmla="*/ 341089 h 677522"/>
                  <a:gd name="connsiteX344" fmla="*/ 442704 w 2297359"/>
                  <a:gd name="connsiteY344" fmla="*/ 332771 h 677522"/>
                  <a:gd name="connsiteX345" fmla="*/ 455858 w 2297359"/>
                  <a:gd name="connsiteY345" fmla="*/ 339079 h 677522"/>
                  <a:gd name="connsiteX346" fmla="*/ 525179 w 2297359"/>
                  <a:gd name="connsiteY346" fmla="*/ 363401 h 677522"/>
                  <a:gd name="connsiteX347" fmla="*/ 525387 w 2297359"/>
                  <a:gd name="connsiteY347" fmla="*/ 363514 h 677522"/>
                  <a:gd name="connsiteX348" fmla="*/ 525431 w 2297359"/>
                  <a:gd name="connsiteY348" fmla="*/ 363490 h 677522"/>
                  <a:gd name="connsiteX349" fmla="*/ 541192 w 2297359"/>
                  <a:gd name="connsiteY349" fmla="*/ 369019 h 677522"/>
                  <a:gd name="connsiteX350" fmla="*/ 538370 w 2297359"/>
                  <a:gd name="connsiteY350" fmla="*/ 370549 h 677522"/>
                  <a:gd name="connsiteX351" fmla="*/ 579747 w 2297359"/>
                  <a:gd name="connsiteY351" fmla="*/ 392974 h 677522"/>
                  <a:gd name="connsiteX352" fmla="*/ 591425 w 2297359"/>
                  <a:gd name="connsiteY352" fmla="*/ 386644 h 677522"/>
                  <a:gd name="connsiteX353" fmla="*/ 607186 w 2297359"/>
                  <a:gd name="connsiteY353" fmla="*/ 392174 h 677522"/>
                  <a:gd name="connsiteX354" fmla="*/ 592729 w 2297359"/>
                  <a:gd name="connsiteY354" fmla="*/ 400010 h 677522"/>
                  <a:gd name="connsiteX355" fmla="*/ 634099 w 2297359"/>
                  <a:gd name="connsiteY355" fmla="*/ 422434 h 677522"/>
                  <a:gd name="connsiteX356" fmla="*/ 663643 w 2297359"/>
                  <a:gd name="connsiteY356" fmla="*/ 406422 h 677522"/>
                  <a:gd name="connsiteX357" fmla="*/ 681628 w 2297359"/>
                  <a:gd name="connsiteY357" fmla="*/ 410748 h 677522"/>
                  <a:gd name="connsiteX358" fmla="*/ 647082 w 2297359"/>
                  <a:gd name="connsiteY358" fmla="*/ 429470 h 677522"/>
                  <a:gd name="connsiteX359" fmla="*/ 688458 w 2297359"/>
                  <a:gd name="connsiteY359" fmla="*/ 451895 h 677522"/>
                  <a:gd name="connsiteX360" fmla="*/ 729836 w 2297359"/>
                  <a:gd name="connsiteY360" fmla="*/ 429471 h 677522"/>
                  <a:gd name="connsiteX361" fmla="*/ 706190 w 2297359"/>
                  <a:gd name="connsiteY361" fmla="*/ 416655 h 677522"/>
                  <a:gd name="connsiteX362" fmla="*/ 756931 w 2297359"/>
                  <a:gd name="connsiteY362" fmla="*/ 428859 h 677522"/>
                  <a:gd name="connsiteX363" fmla="*/ 755802 w 2297359"/>
                  <a:gd name="connsiteY363" fmla="*/ 429471 h 677522"/>
                  <a:gd name="connsiteX364" fmla="*/ 797173 w 2297359"/>
                  <a:gd name="connsiteY364" fmla="*/ 451895 h 677522"/>
                  <a:gd name="connsiteX365" fmla="*/ 818670 w 2297359"/>
                  <a:gd name="connsiteY365" fmla="*/ 440242 h 677522"/>
                  <a:gd name="connsiteX366" fmla="*/ 839282 w 2297359"/>
                  <a:gd name="connsiteY366" fmla="*/ 443142 h 677522"/>
                  <a:gd name="connsiteX367" fmla="*/ 810152 w 2297359"/>
                  <a:gd name="connsiteY367" fmla="*/ 458931 h 677522"/>
                  <a:gd name="connsiteX368" fmla="*/ 851526 w 2297359"/>
                  <a:gd name="connsiteY368" fmla="*/ 481356 h 677522"/>
                  <a:gd name="connsiteX369" fmla="*/ 892901 w 2297359"/>
                  <a:gd name="connsiteY369" fmla="*/ 458930 h 677522"/>
                  <a:gd name="connsiteX370" fmla="*/ 872356 w 2297359"/>
                  <a:gd name="connsiteY370" fmla="*/ 447795 h 677522"/>
                  <a:gd name="connsiteX371" fmla="*/ 925593 w 2297359"/>
                  <a:gd name="connsiteY371" fmla="*/ 455285 h 677522"/>
                  <a:gd name="connsiteX372" fmla="*/ 918866 w 2297359"/>
                  <a:gd name="connsiteY372" fmla="*/ 458931 h 677522"/>
                  <a:gd name="connsiteX373" fmla="*/ 960240 w 2297359"/>
                  <a:gd name="connsiteY373" fmla="*/ 481355 h 677522"/>
                  <a:gd name="connsiteX374" fmla="*/ 995383 w 2297359"/>
                  <a:gd name="connsiteY374" fmla="*/ 462308 h 677522"/>
                  <a:gd name="connsiteX375" fmla="*/ 1037392 w 2297359"/>
                  <a:gd name="connsiteY375" fmla="*/ 464249 h 677522"/>
                  <a:gd name="connsiteX376" fmla="*/ 1068955 w 2297359"/>
                  <a:gd name="connsiteY376" fmla="*/ 481356 h 677522"/>
                  <a:gd name="connsiteX377" fmla="*/ 1095562 w 2297359"/>
                  <a:gd name="connsiteY377" fmla="*/ 466935 h 677522"/>
                  <a:gd name="connsiteX378" fmla="*/ 1119486 w 2297359"/>
                  <a:gd name="connsiteY378" fmla="*/ 468040 h 677522"/>
                  <a:gd name="connsiteX379" fmla="*/ 1081937 w 2297359"/>
                  <a:gd name="connsiteY379" fmla="*/ 488391 h 677522"/>
                  <a:gd name="connsiteX380" fmla="*/ 1123312 w 2297359"/>
                  <a:gd name="connsiteY380" fmla="*/ 510816 h 677522"/>
                  <a:gd name="connsiteX381" fmla="*/ 1164687 w 2297359"/>
                  <a:gd name="connsiteY381" fmla="*/ 488392 h 677522"/>
                  <a:gd name="connsiteX382" fmla="*/ 1127849 w 2297359"/>
                  <a:gd name="connsiteY382" fmla="*/ 468426 h 677522"/>
                  <a:gd name="connsiteX383" fmla="*/ 1156233 w 2297359"/>
                  <a:gd name="connsiteY383" fmla="*/ 469737 h 677522"/>
                  <a:gd name="connsiteX384" fmla="*/ 1177669 w 2297359"/>
                  <a:gd name="connsiteY384" fmla="*/ 481356 h 677522"/>
                  <a:gd name="connsiteX385" fmla="*/ 1202304 w 2297359"/>
                  <a:gd name="connsiteY385" fmla="*/ 468004 h 677522"/>
                  <a:gd name="connsiteX386" fmla="*/ 1230253 w 2297359"/>
                  <a:gd name="connsiteY386" fmla="*/ 466927 h 677522"/>
                  <a:gd name="connsiteX387" fmla="*/ 1190651 w 2297359"/>
                  <a:gd name="connsiteY387" fmla="*/ 488392 h 677522"/>
                  <a:gd name="connsiteX388" fmla="*/ 1232027 w 2297359"/>
                  <a:gd name="connsiteY388" fmla="*/ 510816 h 677522"/>
                  <a:gd name="connsiteX389" fmla="*/ 1273402 w 2297359"/>
                  <a:gd name="connsiteY389" fmla="*/ 488391 h 677522"/>
                  <a:gd name="connsiteX390" fmla="*/ 1233564 w 2297359"/>
                  <a:gd name="connsiteY390" fmla="*/ 466800 h 677522"/>
                  <a:gd name="connsiteX391" fmla="*/ 1257806 w 2297359"/>
                  <a:gd name="connsiteY391" fmla="*/ 465866 h 677522"/>
                  <a:gd name="connsiteX392" fmla="*/ 1286383 w 2297359"/>
                  <a:gd name="connsiteY392" fmla="*/ 481356 h 677522"/>
                  <a:gd name="connsiteX393" fmla="*/ 1319878 w 2297359"/>
                  <a:gd name="connsiteY393" fmla="*/ 463201 h 677522"/>
                  <a:gd name="connsiteX394" fmla="*/ 1354205 w 2297359"/>
                  <a:gd name="connsiteY394" fmla="*/ 459192 h 677522"/>
                  <a:gd name="connsiteX395" fmla="*/ 1395097 w 2297359"/>
                  <a:gd name="connsiteY395" fmla="*/ 481355 h 677522"/>
                  <a:gd name="connsiteX396" fmla="*/ 1436472 w 2297359"/>
                  <a:gd name="connsiteY396" fmla="*/ 458930 h 677522"/>
                  <a:gd name="connsiteX397" fmla="*/ 1422284 w 2297359"/>
                  <a:gd name="connsiteY397" fmla="*/ 451241 h 677522"/>
                  <a:gd name="connsiteX398" fmla="*/ 1443645 w 2297359"/>
                  <a:gd name="connsiteY398" fmla="*/ 448746 h 677522"/>
                  <a:gd name="connsiteX399" fmla="*/ 1449454 w 2297359"/>
                  <a:gd name="connsiteY399" fmla="*/ 451894 h 677522"/>
                  <a:gd name="connsiteX400" fmla="*/ 1458454 w 2297359"/>
                  <a:gd name="connsiteY400" fmla="*/ 447016 h 677522"/>
                  <a:gd name="connsiteX401" fmla="*/ 1469985 w 2297359"/>
                  <a:gd name="connsiteY401" fmla="*/ 445670 h 677522"/>
                  <a:gd name="connsiteX402" fmla="*/ 1496643 w 2297359"/>
                  <a:gd name="connsiteY402" fmla="*/ 440390 h 677522"/>
                  <a:gd name="connsiteX403" fmla="*/ 1462436 w 2297359"/>
                  <a:gd name="connsiteY403" fmla="*/ 458930 h 677522"/>
                  <a:gd name="connsiteX404" fmla="*/ 1503810 w 2297359"/>
                  <a:gd name="connsiteY404" fmla="*/ 481355 h 677522"/>
                  <a:gd name="connsiteX405" fmla="*/ 1545186 w 2297359"/>
                  <a:gd name="connsiteY405" fmla="*/ 458930 h 677522"/>
                  <a:gd name="connsiteX406" fmla="*/ 1507142 w 2297359"/>
                  <a:gd name="connsiteY406" fmla="*/ 438311 h 677522"/>
                  <a:gd name="connsiteX407" fmla="*/ 1526158 w 2297359"/>
                  <a:gd name="connsiteY407" fmla="*/ 434545 h 677522"/>
                  <a:gd name="connsiteX408" fmla="*/ 1558168 w 2297359"/>
                  <a:gd name="connsiteY408" fmla="*/ 451894 h 677522"/>
                  <a:gd name="connsiteX409" fmla="*/ 1599544 w 2297359"/>
                  <a:gd name="connsiteY409" fmla="*/ 429469 h 677522"/>
                  <a:gd name="connsiteX410" fmla="*/ 1586763 w 2297359"/>
                  <a:gd name="connsiteY410" fmla="*/ 422543 h 677522"/>
                  <a:gd name="connsiteX411" fmla="*/ 1605779 w 2297359"/>
                  <a:gd name="connsiteY411" fmla="*/ 418777 h 677522"/>
                  <a:gd name="connsiteX412" fmla="*/ 1612525 w 2297359"/>
                  <a:gd name="connsiteY412" fmla="*/ 422433 h 677522"/>
                  <a:gd name="connsiteX413" fmla="*/ 1630654 w 2297359"/>
                  <a:gd name="connsiteY413" fmla="*/ 412608 h 677522"/>
                  <a:gd name="connsiteX414" fmla="*/ 1685390 w 2297359"/>
                  <a:gd name="connsiteY414" fmla="*/ 397014 h 677522"/>
                  <a:gd name="connsiteX415" fmla="*/ 1679864 w 2297359"/>
                  <a:gd name="connsiteY415" fmla="*/ 400009 h 677522"/>
                  <a:gd name="connsiteX416" fmla="*/ 1721240 w 2297359"/>
                  <a:gd name="connsiteY416" fmla="*/ 422433 h 677522"/>
                  <a:gd name="connsiteX417" fmla="*/ 1762615 w 2297359"/>
                  <a:gd name="connsiteY417" fmla="*/ 400008 h 677522"/>
                  <a:gd name="connsiteX418" fmla="*/ 1732386 w 2297359"/>
                  <a:gd name="connsiteY418" fmla="*/ 383625 h 677522"/>
                  <a:gd name="connsiteX419" fmla="*/ 1749405 w 2297359"/>
                  <a:gd name="connsiteY419" fmla="*/ 378777 h 677522"/>
                  <a:gd name="connsiteX420" fmla="*/ 1775598 w 2297359"/>
                  <a:gd name="connsiteY420" fmla="*/ 392973 h 677522"/>
                  <a:gd name="connsiteX421" fmla="*/ 1816972 w 2297359"/>
                  <a:gd name="connsiteY421" fmla="*/ 370548 h 677522"/>
                  <a:gd name="connsiteX422" fmla="*/ 1798499 w 2297359"/>
                  <a:gd name="connsiteY422" fmla="*/ 360536 h 677522"/>
                  <a:gd name="connsiteX423" fmla="*/ 1813746 w 2297359"/>
                  <a:gd name="connsiteY423" fmla="*/ 354727 h 677522"/>
                  <a:gd name="connsiteX424" fmla="*/ 1829954 w 2297359"/>
                  <a:gd name="connsiteY424" fmla="*/ 363512 h 677522"/>
                  <a:gd name="connsiteX425" fmla="*/ 1871330 w 2297359"/>
                  <a:gd name="connsiteY425" fmla="*/ 341087 h 677522"/>
                  <a:gd name="connsiteX426" fmla="*/ 1862340 w 2297359"/>
                  <a:gd name="connsiteY426" fmla="*/ 336215 h 677522"/>
                  <a:gd name="connsiteX427" fmla="*/ 1877586 w 2297359"/>
                  <a:gd name="connsiteY427" fmla="*/ 330406 h 677522"/>
                  <a:gd name="connsiteX428" fmla="*/ 1884312 w 2297359"/>
                  <a:gd name="connsiteY428" fmla="*/ 334051 h 677522"/>
                  <a:gd name="connsiteX429" fmla="*/ 1925687 w 2297359"/>
                  <a:gd name="connsiteY429" fmla="*/ 311627 h 677522"/>
                  <a:gd name="connsiteX430" fmla="*/ 1921490 w 2297359"/>
                  <a:gd name="connsiteY430" fmla="*/ 309352 h 677522"/>
                  <a:gd name="connsiteX431" fmla="*/ 1935105 w 2297359"/>
                  <a:gd name="connsiteY431" fmla="*/ 302660 h 677522"/>
                  <a:gd name="connsiteX432" fmla="*/ 1938669 w 2297359"/>
                  <a:gd name="connsiteY432" fmla="*/ 304591 h 677522"/>
                  <a:gd name="connsiteX433" fmla="*/ 1980044 w 2297359"/>
                  <a:gd name="connsiteY433" fmla="*/ 282166 h 677522"/>
                  <a:gd name="connsiteX434" fmla="*/ 1978498 w 2297359"/>
                  <a:gd name="connsiteY434" fmla="*/ 281329 h 677522"/>
                  <a:gd name="connsiteX435" fmla="*/ 1992113 w 2297359"/>
                  <a:gd name="connsiteY435" fmla="*/ 274636 h 677522"/>
                  <a:gd name="connsiteX436" fmla="*/ 1993025 w 2297359"/>
                  <a:gd name="connsiteY436" fmla="*/ 275131 h 677522"/>
                  <a:gd name="connsiteX437" fmla="*/ 2034402 w 2297359"/>
                  <a:gd name="connsiteY437" fmla="*/ 252706 h 677522"/>
                  <a:gd name="connsiteX438" fmla="*/ 2031391 w 2297359"/>
                  <a:gd name="connsiteY438" fmla="*/ 251074 h 677522"/>
                  <a:gd name="connsiteX439" fmla="*/ 2043447 w 2297359"/>
                  <a:gd name="connsiteY439" fmla="*/ 243537 h 677522"/>
                  <a:gd name="connsiteX440" fmla="*/ 2047383 w 2297359"/>
                  <a:gd name="connsiteY440" fmla="*/ 245671 h 677522"/>
                  <a:gd name="connsiteX441" fmla="*/ 2088759 w 2297359"/>
                  <a:gd name="connsiteY441" fmla="*/ 223246 h 677522"/>
                  <a:gd name="connsiteX442" fmla="*/ 2081874 w 2297359"/>
                  <a:gd name="connsiteY442" fmla="*/ 219514 h 677522"/>
                  <a:gd name="connsiteX443" fmla="*/ 2093931 w 2297359"/>
                  <a:gd name="connsiteY443" fmla="*/ 211977 h 677522"/>
                  <a:gd name="connsiteX444" fmla="*/ 2101741 w 2297359"/>
                  <a:gd name="connsiteY444" fmla="*/ 216210 h 677522"/>
                  <a:gd name="connsiteX445" fmla="*/ 2143116 w 2297359"/>
                  <a:gd name="connsiteY445" fmla="*/ 193785 h 677522"/>
                  <a:gd name="connsiteX446" fmla="*/ 2128802 w 2297359"/>
                  <a:gd name="connsiteY446" fmla="*/ 186028 h 677522"/>
                  <a:gd name="connsiteX447" fmla="*/ 2139317 w 2297359"/>
                  <a:gd name="connsiteY447" fmla="*/ 177655 h 677522"/>
                  <a:gd name="connsiteX448" fmla="*/ 2156098 w 2297359"/>
                  <a:gd name="connsiteY448" fmla="*/ 186750 h 677522"/>
                  <a:gd name="connsiteX449" fmla="*/ 2197473 w 2297359"/>
                  <a:gd name="connsiteY449" fmla="*/ 164325 h 677522"/>
                  <a:gd name="connsiteX450" fmla="*/ 2172831 w 2297359"/>
                  <a:gd name="connsiteY450" fmla="*/ 150968 h 677522"/>
                  <a:gd name="connsiteX451" fmla="*/ 2183346 w 2297359"/>
                  <a:gd name="connsiteY451" fmla="*/ 142596 h 677522"/>
                  <a:gd name="connsiteX452" fmla="*/ 2210455 w 2297359"/>
                  <a:gd name="connsiteY452" fmla="*/ 157289 h 677522"/>
                  <a:gd name="connsiteX453" fmla="*/ 2238841 w 2297359"/>
                  <a:gd name="connsiteY453" fmla="*/ 141904 h 677522"/>
                  <a:gd name="connsiteX454" fmla="*/ 2227652 w 2297359"/>
                  <a:gd name="connsiteY454" fmla="*/ 162041 h 677522"/>
                  <a:gd name="connsiteX455" fmla="*/ 2223437 w 2297359"/>
                  <a:gd name="connsiteY455" fmla="*/ 164325 h 677522"/>
                  <a:gd name="connsiteX456" fmla="*/ 2225701 w 2297359"/>
                  <a:gd name="connsiteY456" fmla="*/ 165552 h 677522"/>
                  <a:gd name="connsiteX457" fmla="*/ 2221213 w 2297359"/>
                  <a:gd name="connsiteY457" fmla="*/ 173628 h 677522"/>
                  <a:gd name="connsiteX458" fmla="*/ 2219283 w 2297359"/>
                  <a:gd name="connsiteY458" fmla="*/ 176145 h 677522"/>
                  <a:gd name="connsiteX459" fmla="*/ 2210455 w 2297359"/>
                  <a:gd name="connsiteY459" fmla="*/ 171361 h 677522"/>
                  <a:gd name="connsiteX460" fmla="*/ 2169080 w 2297359"/>
                  <a:gd name="connsiteY460" fmla="*/ 193785 h 677522"/>
                  <a:gd name="connsiteX461" fmla="*/ 2194996 w 2297359"/>
                  <a:gd name="connsiteY461" fmla="*/ 207832 h 677522"/>
                  <a:gd name="connsiteX462" fmla="*/ 2187376 w 2297359"/>
                  <a:gd name="connsiteY462" fmla="*/ 217773 h 677522"/>
                  <a:gd name="connsiteX463" fmla="*/ 2156097 w 2297359"/>
                  <a:gd name="connsiteY463" fmla="*/ 200821 h 677522"/>
                  <a:gd name="connsiteX464" fmla="*/ 2114722 w 2297359"/>
                  <a:gd name="connsiteY464" fmla="*/ 223246 h 677522"/>
                  <a:gd name="connsiteX465" fmla="*/ 2156098 w 2297359"/>
                  <a:gd name="connsiteY465" fmla="*/ 245670 h 677522"/>
                  <a:gd name="connsiteX466" fmla="*/ 2173024 w 2297359"/>
                  <a:gd name="connsiteY466" fmla="*/ 236496 h 677522"/>
                  <a:gd name="connsiteX467" fmla="*/ 2154574 w 2297359"/>
                  <a:gd name="connsiteY467" fmla="*/ 260568 h 677522"/>
                  <a:gd name="connsiteX468" fmla="*/ 2114722 w 2297359"/>
                  <a:gd name="connsiteY468" fmla="*/ 282167 h 677522"/>
                  <a:gd name="connsiteX469" fmla="*/ 2131023 w 2297359"/>
                  <a:gd name="connsiteY469" fmla="*/ 291002 h 677522"/>
                  <a:gd name="connsiteX470" fmla="*/ 2121720 w 2297359"/>
                  <a:gd name="connsiteY470" fmla="*/ 300031 h 677522"/>
                  <a:gd name="connsiteX471" fmla="*/ 2101741 w 2297359"/>
                  <a:gd name="connsiteY471" fmla="*/ 289203 h 677522"/>
                  <a:gd name="connsiteX472" fmla="*/ 2060365 w 2297359"/>
                  <a:gd name="connsiteY472" fmla="*/ 311627 h 677522"/>
                  <a:gd name="connsiteX473" fmla="*/ 2092069 w 2297359"/>
                  <a:gd name="connsiteY473" fmla="*/ 328810 h 677522"/>
                  <a:gd name="connsiteX474" fmla="*/ 2082766 w 2297359"/>
                  <a:gd name="connsiteY474" fmla="*/ 337840 h 677522"/>
                  <a:gd name="connsiteX475" fmla="*/ 2047383 w 2297359"/>
                  <a:gd name="connsiteY475" fmla="*/ 318663 h 677522"/>
                  <a:gd name="connsiteX476" fmla="*/ 2006008 w 2297359"/>
                  <a:gd name="connsiteY476" fmla="*/ 341087 h 677522"/>
                  <a:gd name="connsiteX477" fmla="*/ 2047383 w 2297359"/>
                  <a:gd name="connsiteY477" fmla="*/ 363512 h 677522"/>
                  <a:gd name="connsiteX478" fmla="*/ 2067611 w 2297359"/>
                  <a:gd name="connsiteY478" fmla="*/ 352549 h 677522"/>
                  <a:gd name="connsiteX479" fmla="*/ 2034779 w 2297359"/>
                  <a:gd name="connsiteY479" fmla="*/ 384415 h 677522"/>
                  <a:gd name="connsiteX480" fmla="*/ 2006008 w 2297359"/>
                  <a:gd name="connsiteY480" fmla="*/ 400008 h 677522"/>
                  <a:gd name="connsiteX481" fmla="*/ 2012727 w 2297359"/>
                  <a:gd name="connsiteY481" fmla="*/ 403650 h 677522"/>
                  <a:gd name="connsiteX482" fmla="*/ 2001568 w 2297359"/>
                  <a:gd name="connsiteY482" fmla="*/ 411674 h 677522"/>
                  <a:gd name="connsiteX483" fmla="*/ 1993026 w 2297359"/>
                  <a:gd name="connsiteY483" fmla="*/ 407044 h 677522"/>
                  <a:gd name="connsiteX484" fmla="*/ 1951650 w 2297359"/>
                  <a:gd name="connsiteY484" fmla="*/ 429469 h 677522"/>
                  <a:gd name="connsiteX485" fmla="*/ 1966001 w 2297359"/>
                  <a:gd name="connsiteY485" fmla="*/ 437247 h 677522"/>
                  <a:gd name="connsiteX486" fmla="*/ 1954842 w 2297359"/>
                  <a:gd name="connsiteY486" fmla="*/ 445271 h 677522"/>
                  <a:gd name="connsiteX487" fmla="*/ 1938669 w 2297359"/>
                  <a:gd name="connsiteY487" fmla="*/ 436505 h 677522"/>
                  <a:gd name="connsiteX488" fmla="*/ 1897293 w 2297359"/>
                  <a:gd name="connsiteY488" fmla="*/ 458930 h 677522"/>
                  <a:gd name="connsiteX489" fmla="*/ 1919275 w 2297359"/>
                  <a:gd name="connsiteY489" fmla="*/ 470844 h 677522"/>
                  <a:gd name="connsiteX490" fmla="*/ 1908116 w 2297359"/>
                  <a:gd name="connsiteY490" fmla="*/ 478868 h 677522"/>
                  <a:gd name="connsiteX491" fmla="*/ 1884311 w 2297359"/>
                  <a:gd name="connsiteY491" fmla="*/ 465966 h 677522"/>
                  <a:gd name="connsiteX492" fmla="*/ 1842936 w 2297359"/>
                  <a:gd name="connsiteY492" fmla="*/ 488391 h 677522"/>
                  <a:gd name="connsiteX493" fmla="*/ 1869256 w 2297359"/>
                  <a:gd name="connsiteY493" fmla="*/ 502656 h 677522"/>
                  <a:gd name="connsiteX494" fmla="*/ 1855947 w 2297359"/>
                  <a:gd name="connsiteY494" fmla="*/ 509514 h 677522"/>
                  <a:gd name="connsiteX495" fmla="*/ 1829954 w 2297359"/>
                  <a:gd name="connsiteY495" fmla="*/ 495427 h 677522"/>
                  <a:gd name="connsiteX496" fmla="*/ 1788579 w 2297359"/>
                  <a:gd name="connsiteY496" fmla="*/ 517852 h 677522"/>
                  <a:gd name="connsiteX497" fmla="*/ 1813527 w 2297359"/>
                  <a:gd name="connsiteY497" fmla="*/ 531373 h 677522"/>
                  <a:gd name="connsiteX498" fmla="*/ 1800218 w 2297359"/>
                  <a:gd name="connsiteY498" fmla="*/ 538231 h 677522"/>
                  <a:gd name="connsiteX499" fmla="*/ 1775598 w 2297359"/>
                  <a:gd name="connsiteY499" fmla="*/ 524887 h 677522"/>
                  <a:gd name="connsiteX500" fmla="*/ 1734222 w 2297359"/>
                  <a:gd name="connsiteY500" fmla="*/ 547312 h 677522"/>
                  <a:gd name="connsiteX501" fmla="*/ 1757799 w 2297359"/>
                  <a:gd name="connsiteY501" fmla="*/ 560091 h 677522"/>
                  <a:gd name="connsiteX502" fmla="*/ 1744490 w 2297359"/>
                  <a:gd name="connsiteY502" fmla="*/ 566949 h 677522"/>
                  <a:gd name="connsiteX503" fmla="*/ 1721240 w 2297359"/>
                  <a:gd name="connsiteY503" fmla="*/ 554348 h 677522"/>
                  <a:gd name="connsiteX504" fmla="*/ 1679864 w 2297359"/>
                  <a:gd name="connsiteY504" fmla="*/ 576773 h 677522"/>
                  <a:gd name="connsiteX505" fmla="*/ 1695235 w 2297359"/>
                  <a:gd name="connsiteY505" fmla="*/ 585104 h 677522"/>
                  <a:gd name="connsiteX506" fmla="*/ 1679312 w 2297359"/>
                  <a:gd name="connsiteY506" fmla="*/ 590545 h 677522"/>
                  <a:gd name="connsiteX507" fmla="*/ 1666883 w 2297359"/>
                  <a:gd name="connsiteY507" fmla="*/ 583809 h 677522"/>
                  <a:gd name="connsiteX508" fmla="*/ 1625507 w 2297359"/>
                  <a:gd name="connsiteY508" fmla="*/ 606234 h 677522"/>
                  <a:gd name="connsiteX509" fmla="*/ 1628561 w 2297359"/>
                  <a:gd name="connsiteY509" fmla="*/ 607890 h 677522"/>
                  <a:gd name="connsiteX510" fmla="*/ 1612639 w 2297359"/>
                  <a:gd name="connsiteY510" fmla="*/ 613331 h 677522"/>
                  <a:gd name="connsiteX511" fmla="*/ 1612526 w 2297359"/>
                  <a:gd name="connsiteY511" fmla="*/ 613270 h 677522"/>
                  <a:gd name="connsiteX512" fmla="*/ 1612027 w 2297359"/>
                  <a:gd name="connsiteY512" fmla="*/ 613540 h 677522"/>
                  <a:gd name="connsiteX513" fmla="*/ 1563112 w 2297359"/>
                  <a:gd name="connsiteY513" fmla="*/ 630257 h 677522"/>
                  <a:gd name="connsiteX514" fmla="*/ 1542365 w 2297359"/>
                  <a:gd name="connsiteY514" fmla="*/ 634165 h 677522"/>
                  <a:gd name="connsiteX515" fmla="*/ 1503811 w 2297359"/>
                  <a:gd name="connsiteY515" fmla="*/ 613270 h 677522"/>
                  <a:gd name="connsiteX516" fmla="*/ 1462436 w 2297359"/>
                  <a:gd name="connsiteY516" fmla="*/ 635695 h 677522"/>
                  <a:gd name="connsiteX517" fmla="*/ 1480958 w 2297359"/>
                  <a:gd name="connsiteY517" fmla="*/ 645733 h 677522"/>
                  <a:gd name="connsiteX518" fmla="*/ 1461691 w 2297359"/>
                  <a:gd name="connsiteY518" fmla="*/ 649363 h 677522"/>
                  <a:gd name="connsiteX519" fmla="*/ 1449454 w 2297359"/>
                  <a:gd name="connsiteY519" fmla="*/ 642731 h 677522"/>
                  <a:gd name="connsiteX520" fmla="*/ 1424179 w 2297359"/>
                  <a:gd name="connsiteY520" fmla="*/ 656429 h 677522"/>
                  <a:gd name="connsiteX521" fmla="*/ 1381018 w 2297359"/>
                  <a:gd name="connsiteY521" fmla="*/ 664560 h 677522"/>
                  <a:gd name="connsiteX522" fmla="*/ 1340740 w 2297359"/>
                  <a:gd name="connsiteY522" fmla="*/ 642730 h 677522"/>
                  <a:gd name="connsiteX523" fmla="*/ 1299364 w 2297359"/>
                  <a:gd name="connsiteY523" fmla="*/ 665155 h 677522"/>
                  <a:gd name="connsiteX524" fmla="*/ 1308110 w 2297359"/>
                  <a:gd name="connsiteY524" fmla="*/ 669895 h 677522"/>
                  <a:gd name="connsiteX525" fmla="*/ 1260321 w 2297359"/>
                  <a:gd name="connsiteY525" fmla="*/ 672244 h 677522"/>
                  <a:gd name="connsiteX526" fmla="*/ 1273400 w 2297359"/>
                  <a:gd name="connsiteY526" fmla="*/ 665155 h 677522"/>
                  <a:gd name="connsiteX527" fmla="*/ 1232026 w 2297359"/>
                  <a:gd name="connsiteY527" fmla="*/ 642731 h 677522"/>
                  <a:gd name="connsiteX528" fmla="*/ 1190650 w 2297359"/>
                  <a:gd name="connsiteY528" fmla="*/ 665155 h 677522"/>
                  <a:gd name="connsiteX529" fmla="*/ 1208435 w 2297359"/>
                  <a:gd name="connsiteY529" fmla="*/ 674794 h 677522"/>
                  <a:gd name="connsiteX530" fmla="*/ 1184630 w 2297359"/>
                  <a:gd name="connsiteY530" fmla="*/ 675964 h 677522"/>
                  <a:gd name="connsiteX531" fmla="*/ 1177668 w 2297359"/>
                  <a:gd name="connsiteY531" fmla="*/ 672191 h 677522"/>
                  <a:gd name="connsiteX532" fmla="*/ 1169318 w 2297359"/>
                  <a:gd name="connsiteY532" fmla="*/ 676717 h 677522"/>
                  <a:gd name="connsiteX533" fmla="*/ 1152929 w 2297359"/>
                  <a:gd name="connsiteY533" fmla="*/ 677522 h 677522"/>
                  <a:gd name="connsiteX534" fmla="*/ 1143235 w 2297359"/>
                  <a:gd name="connsiteY534" fmla="*/ 676782 h 677522"/>
                  <a:gd name="connsiteX535" fmla="*/ 1164686 w 2297359"/>
                  <a:gd name="connsiteY535" fmla="*/ 665155 h 677522"/>
                  <a:gd name="connsiteX536" fmla="*/ 1123311 w 2297359"/>
                  <a:gd name="connsiteY536" fmla="*/ 642731 h 677522"/>
                  <a:gd name="connsiteX537" fmla="*/ 1081936 w 2297359"/>
                  <a:gd name="connsiteY537" fmla="*/ 665156 h 677522"/>
                  <a:gd name="connsiteX538" fmla="*/ 1096851 w 2297359"/>
                  <a:gd name="connsiteY538" fmla="*/ 673239 h 677522"/>
                  <a:gd name="connsiteX539" fmla="*/ 1047948 w 2297359"/>
                  <a:gd name="connsiteY539" fmla="*/ 669504 h 677522"/>
                  <a:gd name="connsiteX540" fmla="*/ 1055973 w 2297359"/>
                  <a:gd name="connsiteY540" fmla="*/ 665155 h 677522"/>
                  <a:gd name="connsiteX541" fmla="*/ 1014597 w 2297359"/>
                  <a:gd name="connsiteY541" fmla="*/ 642731 h 677522"/>
                  <a:gd name="connsiteX542" fmla="*/ 975419 w 2297359"/>
                  <a:gd name="connsiteY542" fmla="*/ 663965 h 677522"/>
                  <a:gd name="connsiteX543" fmla="*/ 940082 w 2297359"/>
                  <a:gd name="connsiteY543" fmla="*/ 661266 h 677522"/>
                  <a:gd name="connsiteX544" fmla="*/ 905883 w 2297359"/>
                  <a:gd name="connsiteY544" fmla="*/ 642731 h 677522"/>
                  <a:gd name="connsiteX545" fmla="*/ 890104 w 2297359"/>
                  <a:gd name="connsiteY545" fmla="*/ 651283 h 677522"/>
                  <a:gd name="connsiteX546" fmla="*/ 871308 w 2297359"/>
                  <a:gd name="connsiteY546" fmla="*/ 647398 h 677522"/>
                  <a:gd name="connsiteX547" fmla="*/ 892901 w 2297359"/>
                  <a:gd name="connsiteY547" fmla="*/ 635695 h 677522"/>
                  <a:gd name="connsiteX548" fmla="*/ 851526 w 2297359"/>
                  <a:gd name="connsiteY548" fmla="*/ 613270 h 677522"/>
                  <a:gd name="connsiteX549" fmla="*/ 811404 w 2297359"/>
                  <a:gd name="connsiteY549" fmla="*/ 635016 h 677522"/>
                  <a:gd name="connsiteX550" fmla="*/ 765395 w 2297359"/>
                  <a:gd name="connsiteY550" fmla="*/ 625506 h 677522"/>
                  <a:gd name="connsiteX551" fmla="*/ 742818 w 2297359"/>
                  <a:gd name="connsiteY551" fmla="*/ 613270 h 677522"/>
                  <a:gd name="connsiteX552" fmla="*/ 734332 w 2297359"/>
                  <a:gd name="connsiteY552" fmla="*/ 617870 h 677522"/>
                  <a:gd name="connsiteX553" fmla="*/ 718576 w 2297359"/>
                  <a:gd name="connsiteY553" fmla="*/ 612336 h 677522"/>
                  <a:gd name="connsiteX554" fmla="*/ 729835 w 2297359"/>
                  <a:gd name="connsiteY554" fmla="*/ 606234 h 677522"/>
                  <a:gd name="connsiteX555" fmla="*/ 688459 w 2297359"/>
                  <a:gd name="connsiteY555" fmla="*/ 583810 h 677522"/>
                  <a:gd name="connsiteX556" fmla="*/ 668362 w 2297359"/>
                  <a:gd name="connsiteY556" fmla="*/ 594702 h 677522"/>
                  <a:gd name="connsiteX557" fmla="*/ 652606 w 2297359"/>
                  <a:gd name="connsiteY557" fmla="*/ 589169 h 677522"/>
                  <a:gd name="connsiteX558" fmla="*/ 675477 w 2297359"/>
                  <a:gd name="connsiteY558" fmla="*/ 576773 h 677522"/>
                  <a:gd name="connsiteX559" fmla="*/ 634099 w 2297359"/>
                  <a:gd name="connsiteY559" fmla="*/ 554349 h 677522"/>
                  <a:gd name="connsiteX560" fmla="*/ 602393 w 2297359"/>
                  <a:gd name="connsiteY560" fmla="*/ 571535 h 677522"/>
                  <a:gd name="connsiteX561" fmla="*/ 586637 w 2297359"/>
                  <a:gd name="connsiteY561" fmla="*/ 566001 h 677522"/>
                  <a:gd name="connsiteX562" fmla="*/ 621118 w 2297359"/>
                  <a:gd name="connsiteY562" fmla="*/ 547313 h 677522"/>
                  <a:gd name="connsiteX563" fmla="*/ 579747 w 2297359"/>
                  <a:gd name="connsiteY563" fmla="*/ 524889 h 677522"/>
                  <a:gd name="connsiteX564" fmla="*/ 541496 w 2297359"/>
                  <a:gd name="connsiteY564" fmla="*/ 545620 h 677522"/>
                  <a:gd name="connsiteX565" fmla="*/ 528194 w 2297359"/>
                  <a:gd name="connsiteY565" fmla="*/ 538758 h 677522"/>
                  <a:gd name="connsiteX566" fmla="*/ 566766 w 2297359"/>
                  <a:gd name="connsiteY566" fmla="*/ 517853 h 677522"/>
                  <a:gd name="connsiteX567" fmla="*/ 525387 w 2297359"/>
                  <a:gd name="connsiteY567" fmla="*/ 495427 h 677522"/>
                  <a:gd name="connsiteX568" fmla="*/ 485797 w 2297359"/>
                  <a:gd name="connsiteY568" fmla="*/ 516885 h 677522"/>
                  <a:gd name="connsiteX569" fmla="*/ 472495 w 2297359"/>
                  <a:gd name="connsiteY569" fmla="*/ 510023 h 677522"/>
                  <a:gd name="connsiteX570" fmla="*/ 512407 w 2297359"/>
                  <a:gd name="connsiteY570" fmla="*/ 488391 h 677522"/>
                  <a:gd name="connsiteX571" fmla="*/ 471034 w 2297359"/>
                  <a:gd name="connsiteY571" fmla="*/ 465967 h 677522"/>
                  <a:gd name="connsiteX572" fmla="*/ 430101 w 2297359"/>
                  <a:gd name="connsiteY572" fmla="*/ 488151 h 677522"/>
                  <a:gd name="connsiteX573" fmla="*/ 416800 w 2297359"/>
                  <a:gd name="connsiteY573" fmla="*/ 481289 h 677522"/>
                  <a:gd name="connsiteX574" fmla="*/ 458053 w 2297359"/>
                  <a:gd name="connsiteY574" fmla="*/ 458931 h 677522"/>
                  <a:gd name="connsiteX575" fmla="*/ 416675 w 2297359"/>
                  <a:gd name="connsiteY575" fmla="*/ 436506 h 677522"/>
                  <a:gd name="connsiteX576" fmla="*/ 380909 w 2297359"/>
                  <a:gd name="connsiteY576" fmla="*/ 455892 h 677522"/>
                  <a:gd name="connsiteX577" fmla="*/ 369677 w 2297359"/>
                  <a:gd name="connsiteY577" fmla="*/ 447908 h 677522"/>
                  <a:gd name="connsiteX578" fmla="*/ 403694 w 2297359"/>
                  <a:gd name="connsiteY578" fmla="*/ 429470 h 677522"/>
                  <a:gd name="connsiteX579" fmla="*/ 362321 w 2297359"/>
                  <a:gd name="connsiteY579" fmla="*/ 407046 h 677522"/>
                  <a:gd name="connsiteX580" fmla="*/ 333878 w 2297359"/>
                  <a:gd name="connsiteY580" fmla="*/ 422461 h 677522"/>
                  <a:gd name="connsiteX581" fmla="*/ 322645 w 2297359"/>
                  <a:gd name="connsiteY581" fmla="*/ 414477 h 677522"/>
                  <a:gd name="connsiteX582" fmla="*/ 349337 w 2297359"/>
                  <a:gd name="connsiteY582" fmla="*/ 400010 h 677522"/>
                  <a:gd name="connsiteX583" fmla="*/ 307962 w 2297359"/>
                  <a:gd name="connsiteY583" fmla="*/ 377586 h 677522"/>
                  <a:gd name="connsiteX584" fmla="*/ 286846 w 2297359"/>
                  <a:gd name="connsiteY584" fmla="*/ 389030 h 677522"/>
                  <a:gd name="connsiteX585" fmla="*/ 284512 w 2297359"/>
                  <a:gd name="connsiteY585" fmla="*/ 387371 h 677522"/>
                  <a:gd name="connsiteX586" fmla="*/ 277058 w 2297359"/>
                  <a:gd name="connsiteY586" fmla="*/ 380263 h 677522"/>
                  <a:gd name="connsiteX587" fmla="*/ 294980 w 2297359"/>
                  <a:gd name="connsiteY587" fmla="*/ 370549 h 677522"/>
                  <a:gd name="connsiteX588" fmla="*/ 253606 w 2297359"/>
                  <a:gd name="connsiteY588" fmla="*/ 348125 h 677522"/>
                  <a:gd name="connsiteX589" fmla="*/ 247071 w 2297359"/>
                  <a:gd name="connsiteY589" fmla="*/ 351667 h 677522"/>
                  <a:gd name="connsiteX590" fmla="*/ 237662 w 2297359"/>
                  <a:gd name="connsiteY590" fmla="*/ 342694 h 677522"/>
                  <a:gd name="connsiteX591" fmla="*/ 240623 w 2297359"/>
                  <a:gd name="connsiteY591" fmla="*/ 341089 h 677522"/>
                  <a:gd name="connsiteX592" fmla="*/ 229863 w 2297359"/>
                  <a:gd name="connsiteY592" fmla="*/ 335258 h 677522"/>
                  <a:gd name="connsiteX593" fmla="*/ 195679 w 2297359"/>
                  <a:gd name="connsiteY593" fmla="*/ 302659 h 677522"/>
                  <a:gd name="connsiteX594" fmla="*/ 199247 w 2297359"/>
                  <a:gd name="connsiteY594" fmla="*/ 304593 h 677522"/>
                  <a:gd name="connsiteX595" fmla="*/ 240620 w 2297359"/>
                  <a:gd name="connsiteY595" fmla="*/ 282168 h 677522"/>
                  <a:gd name="connsiteX596" fmla="*/ 199245 w 2297359"/>
                  <a:gd name="connsiteY596" fmla="*/ 259744 h 677522"/>
                  <a:gd name="connsiteX597" fmla="*/ 169293 w 2297359"/>
                  <a:gd name="connsiteY597" fmla="*/ 275977 h 677522"/>
                  <a:gd name="connsiteX598" fmla="*/ 161566 w 2297359"/>
                  <a:gd name="connsiteY598" fmla="*/ 266095 h 677522"/>
                  <a:gd name="connsiteX599" fmla="*/ 186267 w 2297359"/>
                  <a:gd name="connsiteY599" fmla="*/ 252708 h 677522"/>
                  <a:gd name="connsiteX600" fmla="*/ 144887 w 2297359"/>
                  <a:gd name="connsiteY600" fmla="*/ 230283 h 677522"/>
                  <a:gd name="connsiteX601" fmla="*/ 136935 w 2297359"/>
                  <a:gd name="connsiteY601" fmla="*/ 234593 h 677522"/>
                  <a:gd name="connsiteX602" fmla="*/ 129207 w 2297359"/>
                  <a:gd name="connsiteY602" fmla="*/ 224710 h 677522"/>
                  <a:gd name="connsiteX603" fmla="*/ 131906 w 2297359"/>
                  <a:gd name="connsiteY603" fmla="*/ 223247 h 677522"/>
                  <a:gd name="connsiteX604" fmla="*/ 125237 w 2297359"/>
                  <a:gd name="connsiteY604" fmla="*/ 219633 h 677522"/>
                  <a:gd name="connsiteX605" fmla="*/ 106141 w 2297359"/>
                  <a:gd name="connsiteY605" fmla="*/ 195209 h 677522"/>
                  <a:gd name="connsiteX606" fmla="*/ 144887 w 2297359"/>
                  <a:gd name="connsiteY606" fmla="*/ 216211 h 677522"/>
                  <a:gd name="connsiteX607" fmla="*/ 186267 w 2297359"/>
                  <a:gd name="connsiteY607" fmla="*/ 193786 h 677522"/>
                  <a:gd name="connsiteX608" fmla="*/ 144890 w 2297359"/>
                  <a:gd name="connsiteY608" fmla="*/ 171362 h 677522"/>
                  <a:gd name="connsiteX609" fmla="*/ 104578 w 2297359"/>
                  <a:gd name="connsiteY609" fmla="*/ 193211 h 677522"/>
                  <a:gd name="connsiteX610" fmla="*/ 96850 w 2297359"/>
                  <a:gd name="connsiteY610" fmla="*/ 183326 h 677522"/>
                  <a:gd name="connsiteX611" fmla="*/ 131906 w 2297359"/>
                  <a:gd name="connsiteY611" fmla="*/ 164326 h 677522"/>
                  <a:gd name="connsiteX612" fmla="*/ 90533 w 2297359"/>
                  <a:gd name="connsiteY612" fmla="*/ 141902 h 677522"/>
                  <a:gd name="connsiteX613" fmla="*/ 74839 w 2297359"/>
                  <a:gd name="connsiteY613" fmla="*/ 150407 h 677522"/>
                  <a:gd name="connsiteX614" fmla="*/ 68740 w 2297359"/>
                  <a:gd name="connsiteY614" fmla="*/ 139640 h 677522"/>
                  <a:gd name="connsiteX615" fmla="*/ 77551 w 2297359"/>
                  <a:gd name="connsiteY615" fmla="*/ 134865 h 677522"/>
                  <a:gd name="connsiteX616" fmla="*/ 60933 w 2297359"/>
                  <a:gd name="connsiteY616" fmla="*/ 125858 h 677522"/>
                  <a:gd name="connsiteX617" fmla="*/ 67793 w 2297359"/>
                  <a:gd name="connsiteY617" fmla="*/ 81232 h 677522"/>
                  <a:gd name="connsiteX618" fmla="*/ 75907 w 2297359"/>
                  <a:gd name="connsiteY618" fmla="*/ 90907 h 677522"/>
                  <a:gd name="connsiteX619" fmla="*/ 49302 w 2297359"/>
                  <a:gd name="connsiteY619" fmla="*/ 105327 h 677522"/>
                  <a:gd name="connsiteX620" fmla="*/ 43203 w 2297359"/>
                  <a:gd name="connsiteY620" fmla="*/ 94560 h 677522"/>
                  <a:gd name="connsiteX621" fmla="*/ 2285690 w 2297359"/>
                  <a:gd name="connsiteY621" fmla="*/ 57592 h 677522"/>
                  <a:gd name="connsiteX622" fmla="*/ 2270017 w 2297359"/>
                  <a:gd name="connsiteY622" fmla="*/ 85798 h 677522"/>
                  <a:gd name="connsiteX623" fmla="*/ 2264813 w 2297359"/>
                  <a:gd name="connsiteY623" fmla="*/ 82978 h 677522"/>
                  <a:gd name="connsiteX624" fmla="*/ 2223436 w 2297359"/>
                  <a:gd name="connsiteY624" fmla="*/ 105402 h 677522"/>
                  <a:gd name="connsiteX625" fmla="*/ 2250863 w 2297359"/>
                  <a:gd name="connsiteY625" fmla="*/ 120268 h 677522"/>
                  <a:gd name="connsiteX626" fmla="*/ 2244854 w 2297359"/>
                  <a:gd name="connsiteY626" fmla="*/ 131083 h 677522"/>
                  <a:gd name="connsiteX627" fmla="*/ 2212779 w 2297359"/>
                  <a:gd name="connsiteY627" fmla="*/ 113698 h 677522"/>
                  <a:gd name="connsiteX628" fmla="*/ 2241253 w 2297359"/>
                  <a:gd name="connsiteY628" fmla="*/ 81675 h 677522"/>
                  <a:gd name="connsiteX629" fmla="*/ 2251831 w 2297359"/>
                  <a:gd name="connsiteY629" fmla="*/ 75942 h 677522"/>
                  <a:gd name="connsiteX630" fmla="*/ 2248133 w 2297359"/>
                  <a:gd name="connsiteY630" fmla="*/ 73938 h 677522"/>
                  <a:gd name="connsiteX631" fmla="*/ 2256576 w 2297359"/>
                  <a:gd name="connsiteY631" fmla="*/ 64443 h 677522"/>
                  <a:gd name="connsiteX632" fmla="*/ 2264813 w 2297359"/>
                  <a:gd name="connsiteY632" fmla="*/ 68907 h 677522"/>
                  <a:gd name="connsiteX633" fmla="*/ 2291929 w 2297359"/>
                  <a:gd name="connsiteY633" fmla="*/ 24684 h 677522"/>
                  <a:gd name="connsiteX634" fmla="*/ 2297359 w 2297359"/>
                  <a:gd name="connsiteY634" fmla="*/ 27628 h 677522"/>
                  <a:gd name="connsiteX635" fmla="*/ 2293272 w 2297359"/>
                  <a:gd name="connsiteY635" fmla="*/ 39484 h 677522"/>
                  <a:gd name="connsiteX636" fmla="*/ 2283486 w 2297359"/>
                  <a:gd name="connsiteY636" fmla="*/ 34180 h 677522"/>
                  <a:gd name="connsiteX637" fmla="*/ 8514 w 2297359"/>
                  <a:gd name="connsiteY637" fmla="*/ 24456 h 677522"/>
                  <a:gd name="connsiteX638" fmla="*/ 29897 w 2297359"/>
                  <a:gd name="connsiteY638" fmla="*/ 36045 h 677522"/>
                  <a:gd name="connsiteX639" fmla="*/ 51531 w 2297359"/>
                  <a:gd name="connsiteY639" fmla="*/ 61842 h 677522"/>
                  <a:gd name="connsiteX640" fmla="*/ 36175 w 2297359"/>
                  <a:gd name="connsiteY640" fmla="*/ 53520 h 677522"/>
                  <a:gd name="connsiteX641" fmla="*/ 23765 w 2297359"/>
                  <a:gd name="connsiteY641" fmla="*/ 60246 h 677522"/>
                  <a:gd name="connsiteX642" fmla="*/ 17666 w 2297359"/>
                  <a:gd name="connsiteY642" fmla="*/ 49479 h 677522"/>
                  <a:gd name="connsiteX643" fmla="*/ 23194 w 2297359"/>
                  <a:gd name="connsiteY643" fmla="*/ 46483 h 677522"/>
                  <a:gd name="connsiteX644" fmla="*/ 14593 w 2297359"/>
                  <a:gd name="connsiteY644" fmla="*/ 41822 h 677522"/>
                  <a:gd name="connsiteX645" fmla="*/ 247 w 2297359"/>
                  <a:gd name="connsiteY645" fmla="*/ 0 h 677522"/>
                  <a:gd name="connsiteX646" fmla="*/ 1701 w 2297359"/>
                  <a:gd name="connsiteY646" fmla="*/ 2425 h 677522"/>
                  <a:gd name="connsiteX647" fmla="*/ 7962 w 2297359"/>
                  <a:gd name="connsiteY647" fmla="*/ 9890 h 677522"/>
                  <a:gd name="connsiteX648" fmla="*/ 4141 w 2297359"/>
                  <a:gd name="connsiteY648" fmla="*/ 11961 h 677522"/>
                  <a:gd name="connsiteX649" fmla="*/ 0 w 2297359"/>
                  <a:gd name="connsiteY649" fmla="*/ 133 h 6775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  <a:cxn ang="0">
                    <a:pos x="connsiteX150" y="connsiteY150"/>
                  </a:cxn>
                  <a:cxn ang="0">
                    <a:pos x="connsiteX151" y="connsiteY151"/>
                  </a:cxn>
                  <a:cxn ang="0">
                    <a:pos x="connsiteX152" y="connsiteY152"/>
                  </a:cxn>
                  <a:cxn ang="0">
                    <a:pos x="connsiteX153" y="connsiteY153"/>
                  </a:cxn>
                  <a:cxn ang="0">
                    <a:pos x="connsiteX154" y="connsiteY154"/>
                  </a:cxn>
                  <a:cxn ang="0">
                    <a:pos x="connsiteX155" y="connsiteY155"/>
                  </a:cxn>
                  <a:cxn ang="0">
                    <a:pos x="connsiteX156" y="connsiteY156"/>
                  </a:cxn>
                  <a:cxn ang="0">
                    <a:pos x="connsiteX157" y="connsiteY157"/>
                  </a:cxn>
                  <a:cxn ang="0">
                    <a:pos x="connsiteX158" y="connsiteY158"/>
                  </a:cxn>
                  <a:cxn ang="0">
                    <a:pos x="connsiteX159" y="connsiteY159"/>
                  </a:cxn>
                  <a:cxn ang="0">
                    <a:pos x="connsiteX160" y="connsiteY160"/>
                  </a:cxn>
                  <a:cxn ang="0">
                    <a:pos x="connsiteX161" y="connsiteY161"/>
                  </a:cxn>
                  <a:cxn ang="0">
                    <a:pos x="connsiteX162" y="connsiteY162"/>
                  </a:cxn>
                  <a:cxn ang="0">
                    <a:pos x="connsiteX163" y="connsiteY163"/>
                  </a:cxn>
                  <a:cxn ang="0">
                    <a:pos x="connsiteX164" y="connsiteY164"/>
                  </a:cxn>
                  <a:cxn ang="0">
                    <a:pos x="connsiteX165" y="connsiteY165"/>
                  </a:cxn>
                  <a:cxn ang="0">
                    <a:pos x="connsiteX166" y="connsiteY166"/>
                  </a:cxn>
                  <a:cxn ang="0">
                    <a:pos x="connsiteX167" y="connsiteY167"/>
                  </a:cxn>
                  <a:cxn ang="0">
                    <a:pos x="connsiteX168" y="connsiteY168"/>
                  </a:cxn>
                  <a:cxn ang="0">
                    <a:pos x="connsiteX169" y="connsiteY169"/>
                  </a:cxn>
                  <a:cxn ang="0">
                    <a:pos x="connsiteX170" y="connsiteY170"/>
                  </a:cxn>
                  <a:cxn ang="0">
                    <a:pos x="connsiteX171" y="connsiteY171"/>
                  </a:cxn>
                  <a:cxn ang="0">
                    <a:pos x="connsiteX172" y="connsiteY172"/>
                  </a:cxn>
                  <a:cxn ang="0">
                    <a:pos x="connsiteX173" y="connsiteY173"/>
                  </a:cxn>
                  <a:cxn ang="0">
                    <a:pos x="connsiteX174" y="connsiteY174"/>
                  </a:cxn>
                  <a:cxn ang="0">
                    <a:pos x="connsiteX175" y="connsiteY175"/>
                  </a:cxn>
                  <a:cxn ang="0">
                    <a:pos x="connsiteX176" y="connsiteY176"/>
                  </a:cxn>
                  <a:cxn ang="0">
                    <a:pos x="connsiteX177" y="connsiteY177"/>
                  </a:cxn>
                  <a:cxn ang="0">
                    <a:pos x="connsiteX178" y="connsiteY178"/>
                  </a:cxn>
                  <a:cxn ang="0">
                    <a:pos x="connsiteX179" y="connsiteY179"/>
                  </a:cxn>
                  <a:cxn ang="0">
                    <a:pos x="connsiteX180" y="connsiteY180"/>
                  </a:cxn>
                  <a:cxn ang="0">
                    <a:pos x="connsiteX181" y="connsiteY181"/>
                  </a:cxn>
                  <a:cxn ang="0">
                    <a:pos x="connsiteX182" y="connsiteY182"/>
                  </a:cxn>
                  <a:cxn ang="0">
                    <a:pos x="connsiteX183" y="connsiteY183"/>
                  </a:cxn>
                  <a:cxn ang="0">
                    <a:pos x="connsiteX184" y="connsiteY184"/>
                  </a:cxn>
                  <a:cxn ang="0">
                    <a:pos x="connsiteX185" y="connsiteY185"/>
                  </a:cxn>
                  <a:cxn ang="0">
                    <a:pos x="connsiteX186" y="connsiteY186"/>
                  </a:cxn>
                  <a:cxn ang="0">
                    <a:pos x="connsiteX187" y="connsiteY187"/>
                  </a:cxn>
                  <a:cxn ang="0">
                    <a:pos x="connsiteX188" y="connsiteY188"/>
                  </a:cxn>
                  <a:cxn ang="0">
                    <a:pos x="connsiteX189" y="connsiteY189"/>
                  </a:cxn>
                  <a:cxn ang="0">
                    <a:pos x="connsiteX190" y="connsiteY190"/>
                  </a:cxn>
                  <a:cxn ang="0">
                    <a:pos x="connsiteX191" y="connsiteY191"/>
                  </a:cxn>
                  <a:cxn ang="0">
                    <a:pos x="connsiteX192" y="connsiteY192"/>
                  </a:cxn>
                  <a:cxn ang="0">
                    <a:pos x="connsiteX193" y="connsiteY193"/>
                  </a:cxn>
                  <a:cxn ang="0">
                    <a:pos x="connsiteX194" y="connsiteY194"/>
                  </a:cxn>
                  <a:cxn ang="0">
                    <a:pos x="connsiteX195" y="connsiteY195"/>
                  </a:cxn>
                  <a:cxn ang="0">
                    <a:pos x="connsiteX196" y="connsiteY196"/>
                  </a:cxn>
                  <a:cxn ang="0">
                    <a:pos x="connsiteX197" y="connsiteY197"/>
                  </a:cxn>
                  <a:cxn ang="0">
                    <a:pos x="connsiteX198" y="connsiteY198"/>
                  </a:cxn>
                  <a:cxn ang="0">
                    <a:pos x="connsiteX199" y="connsiteY199"/>
                  </a:cxn>
                  <a:cxn ang="0">
                    <a:pos x="connsiteX200" y="connsiteY200"/>
                  </a:cxn>
                  <a:cxn ang="0">
                    <a:pos x="connsiteX201" y="connsiteY201"/>
                  </a:cxn>
                  <a:cxn ang="0">
                    <a:pos x="connsiteX202" y="connsiteY202"/>
                  </a:cxn>
                  <a:cxn ang="0">
                    <a:pos x="connsiteX203" y="connsiteY203"/>
                  </a:cxn>
                  <a:cxn ang="0">
                    <a:pos x="connsiteX204" y="connsiteY204"/>
                  </a:cxn>
                  <a:cxn ang="0">
                    <a:pos x="connsiteX205" y="connsiteY205"/>
                  </a:cxn>
                  <a:cxn ang="0">
                    <a:pos x="connsiteX206" y="connsiteY206"/>
                  </a:cxn>
                  <a:cxn ang="0">
                    <a:pos x="connsiteX207" y="connsiteY207"/>
                  </a:cxn>
                  <a:cxn ang="0">
                    <a:pos x="connsiteX208" y="connsiteY208"/>
                  </a:cxn>
                  <a:cxn ang="0">
                    <a:pos x="connsiteX209" y="connsiteY209"/>
                  </a:cxn>
                  <a:cxn ang="0">
                    <a:pos x="connsiteX210" y="connsiteY210"/>
                  </a:cxn>
                  <a:cxn ang="0">
                    <a:pos x="connsiteX211" y="connsiteY211"/>
                  </a:cxn>
                  <a:cxn ang="0">
                    <a:pos x="connsiteX212" y="connsiteY212"/>
                  </a:cxn>
                  <a:cxn ang="0">
                    <a:pos x="connsiteX213" y="connsiteY213"/>
                  </a:cxn>
                  <a:cxn ang="0">
                    <a:pos x="connsiteX214" y="connsiteY214"/>
                  </a:cxn>
                  <a:cxn ang="0">
                    <a:pos x="connsiteX215" y="connsiteY215"/>
                  </a:cxn>
                  <a:cxn ang="0">
                    <a:pos x="connsiteX216" y="connsiteY216"/>
                  </a:cxn>
                  <a:cxn ang="0">
                    <a:pos x="connsiteX217" y="connsiteY217"/>
                  </a:cxn>
                  <a:cxn ang="0">
                    <a:pos x="connsiteX218" y="connsiteY218"/>
                  </a:cxn>
                  <a:cxn ang="0">
                    <a:pos x="connsiteX219" y="connsiteY219"/>
                  </a:cxn>
                  <a:cxn ang="0">
                    <a:pos x="connsiteX220" y="connsiteY220"/>
                  </a:cxn>
                  <a:cxn ang="0">
                    <a:pos x="connsiteX221" y="connsiteY221"/>
                  </a:cxn>
                  <a:cxn ang="0">
                    <a:pos x="connsiteX222" y="connsiteY222"/>
                  </a:cxn>
                  <a:cxn ang="0">
                    <a:pos x="connsiteX223" y="connsiteY223"/>
                  </a:cxn>
                  <a:cxn ang="0">
                    <a:pos x="connsiteX224" y="connsiteY224"/>
                  </a:cxn>
                  <a:cxn ang="0">
                    <a:pos x="connsiteX225" y="connsiteY225"/>
                  </a:cxn>
                  <a:cxn ang="0">
                    <a:pos x="connsiteX226" y="connsiteY226"/>
                  </a:cxn>
                  <a:cxn ang="0">
                    <a:pos x="connsiteX227" y="connsiteY227"/>
                  </a:cxn>
                  <a:cxn ang="0">
                    <a:pos x="connsiteX228" y="connsiteY228"/>
                  </a:cxn>
                  <a:cxn ang="0">
                    <a:pos x="connsiteX229" y="connsiteY229"/>
                  </a:cxn>
                  <a:cxn ang="0">
                    <a:pos x="connsiteX230" y="connsiteY230"/>
                  </a:cxn>
                  <a:cxn ang="0">
                    <a:pos x="connsiteX231" y="connsiteY231"/>
                  </a:cxn>
                  <a:cxn ang="0">
                    <a:pos x="connsiteX232" y="connsiteY232"/>
                  </a:cxn>
                  <a:cxn ang="0">
                    <a:pos x="connsiteX233" y="connsiteY233"/>
                  </a:cxn>
                  <a:cxn ang="0">
                    <a:pos x="connsiteX234" y="connsiteY234"/>
                  </a:cxn>
                  <a:cxn ang="0">
                    <a:pos x="connsiteX235" y="connsiteY235"/>
                  </a:cxn>
                  <a:cxn ang="0">
                    <a:pos x="connsiteX236" y="connsiteY236"/>
                  </a:cxn>
                  <a:cxn ang="0">
                    <a:pos x="connsiteX237" y="connsiteY237"/>
                  </a:cxn>
                  <a:cxn ang="0">
                    <a:pos x="connsiteX238" y="connsiteY238"/>
                  </a:cxn>
                  <a:cxn ang="0">
                    <a:pos x="connsiteX239" y="connsiteY239"/>
                  </a:cxn>
                  <a:cxn ang="0">
                    <a:pos x="connsiteX240" y="connsiteY240"/>
                  </a:cxn>
                  <a:cxn ang="0">
                    <a:pos x="connsiteX241" y="connsiteY241"/>
                  </a:cxn>
                  <a:cxn ang="0">
                    <a:pos x="connsiteX242" y="connsiteY242"/>
                  </a:cxn>
                  <a:cxn ang="0">
                    <a:pos x="connsiteX243" y="connsiteY243"/>
                  </a:cxn>
                  <a:cxn ang="0">
                    <a:pos x="connsiteX244" y="connsiteY244"/>
                  </a:cxn>
                  <a:cxn ang="0">
                    <a:pos x="connsiteX245" y="connsiteY245"/>
                  </a:cxn>
                  <a:cxn ang="0">
                    <a:pos x="connsiteX246" y="connsiteY246"/>
                  </a:cxn>
                  <a:cxn ang="0">
                    <a:pos x="connsiteX247" y="connsiteY247"/>
                  </a:cxn>
                  <a:cxn ang="0">
                    <a:pos x="connsiteX248" y="connsiteY248"/>
                  </a:cxn>
                  <a:cxn ang="0">
                    <a:pos x="connsiteX249" y="connsiteY249"/>
                  </a:cxn>
                  <a:cxn ang="0">
                    <a:pos x="connsiteX250" y="connsiteY250"/>
                  </a:cxn>
                  <a:cxn ang="0">
                    <a:pos x="connsiteX251" y="connsiteY251"/>
                  </a:cxn>
                  <a:cxn ang="0">
                    <a:pos x="connsiteX252" y="connsiteY252"/>
                  </a:cxn>
                  <a:cxn ang="0">
                    <a:pos x="connsiteX253" y="connsiteY253"/>
                  </a:cxn>
                  <a:cxn ang="0">
                    <a:pos x="connsiteX254" y="connsiteY254"/>
                  </a:cxn>
                  <a:cxn ang="0">
                    <a:pos x="connsiteX255" y="connsiteY255"/>
                  </a:cxn>
                  <a:cxn ang="0">
                    <a:pos x="connsiteX256" y="connsiteY256"/>
                  </a:cxn>
                  <a:cxn ang="0">
                    <a:pos x="connsiteX257" y="connsiteY257"/>
                  </a:cxn>
                  <a:cxn ang="0">
                    <a:pos x="connsiteX258" y="connsiteY258"/>
                  </a:cxn>
                  <a:cxn ang="0">
                    <a:pos x="connsiteX259" y="connsiteY259"/>
                  </a:cxn>
                  <a:cxn ang="0">
                    <a:pos x="connsiteX260" y="connsiteY260"/>
                  </a:cxn>
                  <a:cxn ang="0">
                    <a:pos x="connsiteX261" y="connsiteY261"/>
                  </a:cxn>
                  <a:cxn ang="0">
                    <a:pos x="connsiteX262" y="connsiteY262"/>
                  </a:cxn>
                  <a:cxn ang="0">
                    <a:pos x="connsiteX263" y="connsiteY263"/>
                  </a:cxn>
                  <a:cxn ang="0">
                    <a:pos x="connsiteX264" y="connsiteY264"/>
                  </a:cxn>
                  <a:cxn ang="0">
                    <a:pos x="connsiteX265" y="connsiteY265"/>
                  </a:cxn>
                  <a:cxn ang="0">
                    <a:pos x="connsiteX266" y="connsiteY266"/>
                  </a:cxn>
                  <a:cxn ang="0">
                    <a:pos x="connsiteX267" y="connsiteY267"/>
                  </a:cxn>
                  <a:cxn ang="0">
                    <a:pos x="connsiteX268" y="connsiteY268"/>
                  </a:cxn>
                  <a:cxn ang="0">
                    <a:pos x="connsiteX269" y="connsiteY269"/>
                  </a:cxn>
                  <a:cxn ang="0">
                    <a:pos x="connsiteX270" y="connsiteY270"/>
                  </a:cxn>
                  <a:cxn ang="0">
                    <a:pos x="connsiteX271" y="connsiteY271"/>
                  </a:cxn>
                  <a:cxn ang="0">
                    <a:pos x="connsiteX272" y="connsiteY272"/>
                  </a:cxn>
                  <a:cxn ang="0">
                    <a:pos x="connsiteX273" y="connsiteY273"/>
                  </a:cxn>
                  <a:cxn ang="0">
                    <a:pos x="connsiteX274" y="connsiteY274"/>
                  </a:cxn>
                  <a:cxn ang="0">
                    <a:pos x="connsiteX275" y="connsiteY275"/>
                  </a:cxn>
                  <a:cxn ang="0">
                    <a:pos x="connsiteX276" y="connsiteY276"/>
                  </a:cxn>
                  <a:cxn ang="0">
                    <a:pos x="connsiteX277" y="connsiteY277"/>
                  </a:cxn>
                  <a:cxn ang="0">
                    <a:pos x="connsiteX278" y="connsiteY278"/>
                  </a:cxn>
                  <a:cxn ang="0">
                    <a:pos x="connsiteX279" y="connsiteY279"/>
                  </a:cxn>
                  <a:cxn ang="0">
                    <a:pos x="connsiteX280" y="connsiteY280"/>
                  </a:cxn>
                  <a:cxn ang="0">
                    <a:pos x="connsiteX281" y="connsiteY281"/>
                  </a:cxn>
                  <a:cxn ang="0">
                    <a:pos x="connsiteX282" y="connsiteY282"/>
                  </a:cxn>
                  <a:cxn ang="0">
                    <a:pos x="connsiteX283" y="connsiteY283"/>
                  </a:cxn>
                  <a:cxn ang="0">
                    <a:pos x="connsiteX284" y="connsiteY284"/>
                  </a:cxn>
                  <a:cxn ang="0">
                    <a:pos x="connsiteX285" y="connsiteY285"/>
                  </a:cxn>
                  <a:cxn ang="0">
                    <a:pos x="connsiteX286" y="connsiteY286"/>
                  </a:cxn>
                  <a:cxn ang="0">
                    <a:pos x="connsiteX287" y="connsiteY287"/>
                  </a:cxn>
                  <a:cxn ang="0">
                    <a:pos x="connsiteX288" y="connsiteY288"/>
                  </a:cxn>
                  <a:cxn ang="0">
                    <a:pos x="connsiteX289" y="connsiteY289"/>
                  </a:cxn>
                  <a:cxn ang="0">
                    <a:pos x="connsiteX290" y="connsiteY290"/>
                  </a:cxn>
                  <a:cxn ang="0">
                    <a:pos x="connsiteX291" y="connsiteY291"/>
                  </a:cxn>
                  <a:cxn ang="0">
                    <a:pos x="connsiteX292" y="connsiteY292"/>
                  </a:cxn>
                  <a:cxn ang="0">
                    <a:pos x="connsiteX293" y="connsiteY293"/>
                  </a:cxn>
                  <a:cxn ang="0">
                    <a:pos x="connsiteX294" y="connsiteY294"/>
                  </a:cxn>
                  <a:cxn ang="0">
                    <a:pos x="connsiteX295" y="connsiteY295"/>
                  </a:cxn>
                  <a:cxn ang="0">
                    <a:pos x="connsiteX296" y="connsiteY296"/>
                  </a:cxn>
                  <a:cxn ang="0">
                    <a:pos x="connsiteX297" y="connsiteY297"/>
                  </a:cxn>
                  <a:cxn ang="0">
                    <a:pos x="connsiteX298" y="connsiteY298"/>
                  </a:cxn>
                  <a:cxn ang="0">
                    <a:pos x="connsiteX299" y="connsiteY299"/>
                  </a:cxn>
                  <a:cxn ang="0">
                    <a:pos x="connsiteX300" y="connsiteY300"/>
                  </a:cxn>
                  <a:cxn ang="0">
                    <a:pos x="connsiteX301" y="connsiteY301"/>
                  </a:cxn>
                  <a:cxn ang="0">
                    <a:pos x="connsiteX302" y="connsiteY302"/>
                  </a:cxn>
                  <a:cxn ang="0">
                    <a:pos x="connsiteX303" y="connsiteY303"/>
                  </a:cxn>
                  <a:cxn ang="0">
                    <a:pos x="connsiteX304" y="connsiteY304"/>
                  </a:cxn>
                  <a:cxn ang="0">
                    <a:pos x="connsiteX305" y="connsiteY305"/>
                  </a:cxn>
                  <a:cxn ang="0">
                    <a:pos x="connsiteX306" y="connsiteY306"/>
                  </a:cxn>
                  <a:cxn ang="0">
                    <a:pos x="connsiteX307" y="connsiteY307"/>
                  </a:cxn>
                  <a:cxn ang="0">
                    <a:pos x="connsiteX308" y="connsiteY308"/>
                  </a:cxn>
                  <a:cxn ang="0">
                    <a:pos x="connsiteX309" y="connsiteY309"/>
                  </a:cxn>
                  <a:cxn ang="0">
                    <a:pos x="connsiteX310" y="connsiteY310"/>
                  </a:cxn>
                  <a:cxn ang="0">
                    <a:pos x="connsiteX311" y="connsiteY311"/>
                  </a:cxn>
                  <a:cxn ang="0">
                    <a:pos x="connsiteX312" y="connsiteY312"/>
                  </a:cxn>
                  <a:cxn ang="0">
                    <a:pos x="connsiteX313" y="connsiteY313"/>
                  </a:cxn>
                  <a:cxn ang="0">
                    <a:pos x="connsiteX314" y="connsiteY314"/>
                  </a:cxn>
                  <a:cxn ang="0">
                    <a:pos x="connsiteX315" y="connsiteY315"/>
                  </a:cxn>
                  <a:cxn ang="0">
                    <a:pos x="connsiteX316" y="connsiteY316"/>
                  </a:cxn>
                  <a:cxn ang="0">
                    <a:pos x="connsiteX317" y="connsiteY317"/>
                  </a:cxn>
                  <a:cxn ang="0">
                    <a:pos x="connsiteX318" y="connsiteY318"/>
                  </a:cxn>
                  <a:cxn ang="0">
                    <a:pos x="connsiteX319" y="connsiteY319"/>
                  </a:cxn>
                  <a:cxn ang="0">
                    <a:pos x="connsiteX320" y="connsiteY320"/>
                  </a:cxn>
                  <a:cxn ang="0">
                    <a:pos x="connsiteX321" y="connsiteY321"/>
                  </a:cxn>
                  <a:cxn ang="0">
                    <a:pos x="connsiteX322" y="connsiteY322"/>
                  </a:cxn>
                  <a:cxn ang="0">
                    <a:pos x="connsiteX323" y="connsiteY323"/>
                  </a:cxn>
                  <a:cxn ang="0">
                    <a:pos x="connsiteX324" y="connsiteY324"/>
                  </a:cxn>
                  <a:cxn ang="0">
                    <a:pos x="connsiteX325" y="connsiteY325"/>
                  </a:cxn>
                  <a:cxn ang="0">
                    <a:pos x="connsiteX326" y="connsiteY326"/>
                  </a:cxn>
                  <a:cxn ang="0">
                    <a:pos x="connsiteX327" y="connsiteY327"/>
                  </a:cxn>
                  <a:cxn ang="0">
                    <a:pos x="connsiteX328" y="connsiteY328"/>
                  </a:cxn>
                  <a:cxn ang="0">
                    <a:pos x="connsiteX329" y="connsiteY329"/>
                  </a:cxn>
                  <a:cxn ang="0">
                    <a:pos x="connsiteX330" y="connsiteY330"/>
                  </a:cxn>
                  <a:cxn ang="0">
                    <a:pos x="connsiteX331" y="connsiteY331"/>
                  </a:cxn>
                  <a:cxn ang="0">
                    <a:pos x="connsiteX332" y="connsiteY332"/>
                  </a:cxn>
                  <a:cxn ang="0">
                    <a:pos x="connsiteX333" y="connsiteY333"/>
                  </a:cxn>
                  <a:cxn ang="0">
                    <a:pos x="connsiteX334" y="connsiteY334"/>
                  </a:cxn>
                  <a:cxn ang="0">
                    <a:pos x="connsiteX335" y="connsiteY335"/>
                  </a:cxn>
                  <a:cxn ang="0">
                    <a:pos x="connsiteX336" y="connsiteY336"/>
                  </a:cxn>
                  <a:cxn ang="0">
                    <a:pos x="connsiteX337" y="connsiteY337"/>
                  </a:cxn>
                  <a:cxn ang="0">
                    <a:pos x="connsiteX338" y="connsiteY338"/>
                  </a:cxn>
                  <a:cxn ang="0">
                    <a:pos x="connsiteX339" y="connsiteY339"/>
                  </a:cxn>
                  <a:cxn ang="0">
                    <a:pos x="connsiteX340" y="connsiteY340"/>
                  </a:cxn>
                  <a:cxn ang="0">
                    <a:pos x="connsiteX341" y="connsiteY341"/>
                  </a:cxn>
                  <a:cxn ang="0">
                    <a:pos x="connsiteX342" y="connsiteY342"/>
                  </a:cxn>
                  <a:cxn ang="0">
                    <a:pos x="connsiteX343" y="connsiteY343"/>
                  </a:cxn>
                  <a:cxn ang="0">
                    <a:pos x="connsiteX344" y="connsiteY344"/>
                  </a:cxn>
                  <a:cxn ang="0">
                    <a:pos x="connsiteX345" y="connsiteY345"/>
                  </a:cxn>
                  <a:cxn ang="0">
                    <a:pos x="connsiteX346" y="connsiteY346"/>
                  </a:cxn>
                  <a:cxn ang="0">
                    <a:pos x="connsiteX347" y="connsiteY347"/>
                  </a:cxn>
                  <a:cxn ang="0">
                    <a:pos x="connsiteX348" y="connsiteY348"/>
                  </a:cxn>
                  <a:cxn ang="0">
                    <a:pos x="connsiteX349" y="connsiteY349"/>
                  </a:cxn>
                  <a:cxn ang="0">
                    <a:pos x="connsiteX350" y="connsiteY350"/>
                  </a:cxn>
                  <a:cxn ang="0">
                    <a:pos x="connsiteX351" y="connsiteY351"/>
                  </a:cxn>
                  <a:cxn ang="0">
                    <a:pos x="connsiteX352" y="connsiteY352"/>
                  </a:cxn>
                  <a:cxn ang="0">
                    <a:pos x="connsiteX353" y="connsiteY353"/>
                  </a:cxn>
                  <a:cxn ang="0">
                    <a:pos x="connsiteX354" y="connsiteY354"/>
                  </a:cxn>
                  <a:cxn ang="0">
                    <a:pos x="connsiteX355" y="connsiteY355"/>
                  </a:cxn>
                  <a:cxn ang="0">
                    <a:pos x="connsiteX356" y="connsiteY356"/>
                  </a:cxn>
                  <a:cxn ang="0">
                    <a:pos x="connsiteX357" y="connsiteY357"/>
                  </a:cxn>
                  <a:cxn ang="0">
                    <a:pos x="connsiteX358" y="connsiteY358"/>
                  </a:cxn>
                  <a:cxn ang="0">
                    <a:pos x="connsiteX359" y="connsiteY359"/>
                  </a:cxn>
                  <a:cxn ang="0">
                    <a:pos x="connsiteX360" y="connsiteY360"/>
                  </a:cxn>
                  <a:cxn ang="0">
                    <a:pos x="connsiteX361" y="connsiteY361"/>
                  </a:cxn>
                  <a:cxn ang="0">
                    <a:pos x="connsiteX362" y="connsiteY362"/>
                  </a:cxn>
                  <a:cxn ang="0">
                    <a:pos x="connsiteX363" y="connsiteY363"/>
                  </a:cxn>
                  <a:cxn ang="0">
                    <a:pos x="connsiteX364" y="connsiteY364"/>
                  </a:cxn>
                  <a:cxn ang="0">
                    <a:pos x="connsiteX365" y="connsiteY365"/>
                  </a:cxn>
                  <a:cxn ang="0">
                    <a:pos x="connsiteX366" y="connsiteY366"/>
                  </a:cxn>
                  <a:cxn ang="0">
                    <a:pos x="connsiteX367" y="connsiteY367"/>
                  </a:cxn>
                  <a:cxn ang="0">
                    <a:pos x="connsiteX368" y="connsiteY368"/>
                  </a:cxn>
                  <a:cxn ang="0">
                    <a:pos x="connsiteX369" y="connsiteY369"/>
                  </a:cxn>
                  <a:cxn ang="0">
                    <a:pos x="connsiteX370" y="connsiteY370"/>
                  </a:cxn>
                  <a:cxn ang="0">
                    <a:pos x="connsiteX371" y="connsiteY371"/>
                  </a:cxn>
                  <a:cxn ang="0">
                    <a:pos x="connsiteX372" y="connsiteY372"/>
                  </a:cxn>
                  <a:cxn ang="0">
                    <a:pos x="connsiteX373" y="connsiteY373"/>
                  </a:cxn>
                  <a:cxn ang="0">
                    <a:pos x="connsiteX374" y="connsiteY374"/>
                  </a:cxn>
                  <a:cxn ang="0">
                    <a:pos x="connsiteX375" y="connsiteY375"/>
                  </a:cxn>
                  <a:cxn ang="0">
                    <a:pos x="connsiteX376" y="connsiteY376"/>
                  </a:cxn>
                  <a:cxn ang="0">
                    <a:pos x="connsiteX377" y="connsiteY377"/>
                  </a:cxn>
                  <a:cxn ang="0">
                    <a:pos x="connsiteX378" y="connsiteY378"/>
                  </a:cxn>
                  <a:cxn ang="0">
                    <a:pos x="connsiteX379" y="connsiteY379"/>
                  </a:cxn>
                  <a:cxn ang="0">
                    <a:pos x="connsiteX380" y="connsiteY380"/>
                  </a:cxn>
                  <a:cxn ang="0">
                    <a:pos x="connsiteX381" y="connsiteY381"/>
                  </a:cxn>
                  <a:cxn ang="0">
                    <a:pos x="connsiteX382" y="connsiteY382"/>
                  </a:cxn>
                  <a:cxn ang="0">
                    <a:pos x="connsiteX383" y="connsiteY383"/>
                  </a:cxn>
                  <a:cxn ang="0">
                    <a:pos x="connsiteX384" y="connsiteY384"/>
                  </a:cxn>
                  <a:cxn ang="0">
                    <a:pos x="connsiteX385" y="connsiteY385"/>
                  </a:cxn>
                  <a:cxn ang="0">
                    <a:pos x="connsiteX386" y="connsiteY386"/>
                  </a:cxn>
                  <a:cxn ang="0">
                    <a:pos x="connsiteX387" y="connsiteY387"/>
                  </a:cxn>
                  <a:cxn ang="0">
                    <a:pos x="connsiteX388" y="connsiteY388"/>
                  </a:cxn>
                  <a:cxn ang="0">
                    <a:pos x="connsiteX389" y="connsiteY389"/>
                  </a:cxn>
                  <a:cxn ang="0">
                    <a:pos x="connsiteX390" y="connsiteY390"/>
                  </a:cxn>
                  <a:cxn ang="0">
                    <a:pos x="connsiteX391" y="connsiteY391"/>
                  </a:cxn>
                  <a:cxn ang="0">
                    <a:pos x="connsiteX392" y="connsiteY392"/>
                  </a:cxn>
                  <a:cxn ang="0">
                    <a:pos x="connsiteX393" y="connsiteY393"/>
                  </a:cxn>
                  <a:cxn ang="0">
                    <a:pos x="connsiteX394" y="connsiteY394"/>
                  </a:cxn>
                  <a:cxn ang="0">
                    <a:pos x="connsiteX395" y="connsiteY395"/>
                  </a:cxn>
                  <a:cxn ang="0">
                    <a:pos x="connsiteX396" y="connsiteY396"/>
                  </a:cxn>
                  <a:cxn ang="0">
                    <a:pos x="connsiteX397" y="connsiteY397"/>
                  </a:cxn>
                  <a:cxn ang="0">
                    <a:pos x="connsiteX398" y="connsiteY398"/>
                  </a:cxn>
                  <a:cxn ang="0">
                    <a:pos x="connsiteX399" y="connsiteY399"/>
                  </a:cxn>
                  <a:cxn ang="0">
                    <a:pos x="connsiteX400" y="connsiteY400"/>
                  </a:cxn>
                  <a:cxn ang="0">
                    <a:pos x="connsiteX401" y="connsiteY401"/>
                  </a:cxn>
                  <a:cxn ang="0">
                    <a:pos x="connsiteX402" y="connsiteY402"/>
                  </a:cxn>
                  <a:cxn ang="0">
                    <a:pos x="connsiteX403" y="connsiteY403"/>
                  </a:cxn>
                  <a:cxn ang="0">
                    <a:pos x="connsiteX404" y="connsiteY404"/>
                  </a:cxn>
                  <a:cxn ang="0">
                    <a:pos x="connsiteX405" y="connsiteY405"/>
                  </a:cxn>
                  <a:cxn ang="0">
                    <a:pos x="connsiteX406" y="connsiteY406"/>
                  </a:cxn>
                  <a:cxn ang="0">
                    <a:pos x="connsiteX407" y="connsiteY407"/>
                  </a:cxn>
                  <a:cxn ang="0">
                    <a:pos x="connsiteX408" y="connsiteY408"/>
                  </a:cxn>
                  <a:cxn ang="0">
                    <a:pos x="connsiteX409" y="connsiteY409"/>
                  </a:cxn>
                  <a:cxn ang="0">
                    <a:pos x="connsiteX410" y="connsiteY410"/>
                  </a:cxn>
                  <a:cxn ang="0">
                    <a:pos x="connsiteX411" y="connsiteY411"/>
                  </a:cxn>
                  <a:cxn ang="0">
                    <a:pos x="connsiteX412" y="connsiteY412"/>
                  </a:cxn>
                  <a:cxn ang="0">
                    <a:pos x="connsiteX413" y="connsiteY413"/>
                  </a:cxn>
                  <a:cxn ang="0">
                    <a:pos x="connsiteX414" y="connsiteY414"/>
                  </a:cxn>
                  <a:cxn ang="0">
                    <a:pos x="connsiteX415" y="connsiteY415"/>
                  </a:cxn>
                  <a:cxn ang="0">
                    <a:pos x="connsiteX416" y="connsiteY416"/>
                  </a:cxn>
                  <a:cxn ang="0">
                    <a:pos x="connsiteX417" y="connsiteY417"/>
                  </a:cxn>
                  <a:cxn ang="0">
                    <a:pos x="connsiteX418" y="connsiteY418"/>
                  </a:cxn>
                  <a:cxn ang="0">
                    <a:pos x="connsiteX419" y="connsiteY419"/>
                  </a:cxn>
                  <a:cxn ang="0">
                    <a:pos x="connsiteX420" y="connsiteY420"/>
                  </a:cxn>
                  <a:cxn ang="0">
                    <a:pos x="connsiteX421" y="connsiteY421"/>
                  </a:cxn>
                  <a:cxn ang="0">
                    <a:pos x="connsiteX422" y="connsiteY422"/>
                  </a:cxn>
                  <a:cxn ang="0">
                    <a:pos x="connsiteX423" y="connsiteY423"/>
                  </a:cxn>
                  <a:cxn ang="0">
                    <a:pos x="connsiteX424" y="connsiteY424"/>
                  </a:cxn>
                  <a:cxn ang="0">
                    <a:pos x="connsiteX425" y="connsiteY425"/>
                  </a:cxn>
                  <a:cxn ang="0">
                    <a:pos x="connsiteX426" y="connsiteY426"/>
                  </a:cxn>
                  <a:cxn ang="0">
                    <a:pos x="connsiteX427" y="connsiteY427"/>
                  </a:cxn>
                  <a:cxn ang="0">
                    <a:pos x="connsiteX428" y="connsiteY428"/>
                  </a:cxn>
                  <a:cxn ang="0">
                    <a:pos x="connsiteX429" y="connsiteY429"/>
                  </a:cxn>
                  <a:cxn ang="0">
                    <a:pos x="connsiteX430" y="connsiteY430"/>
                  </a:cxn>
                  <a:cxn ang="0">
                    <a:pos x="connsiteX431" y="connsiteY431"/>
                  </a:cxn>
                  <a:cxn ang="0">
                    <a:pos x="connsiteX432" y="connsiteY432"/>
                  </a:cxn>
                  <a:cxn ang="0">
                    <a:pos x="connsiteX433" y="connsiteY433"/>
                  </a:cxn>
                  <a:cxn ang="0">
                    <a:pos x="connsiteX434" y="connsiteY434"/>
                  </a:cxn>
                  <a:cxn ang="0">
                    <a:pos x="connsiteX435" y="connsiteY435"/>
                  </a:cxn>
                  <a:cxn ang="0">
                    <a:pos x="connsiteX436" y="connsiteY436"/>
                  </a:cxn>
                  <a:cxn ang="0">
                    <a:pos x="connsiteX437" y="connsiteY437"/>
                  </a:cxn>
                  <a:cxn ang="0">
                    <a:pos x="connsiteX438" y="connsiteY438"/>
                  </a:cxn>
                  <a:cxn ang="0">
                    <a:pos x="connsiteX439" y="connsiteY439"/>
                  </a:cxn>
                  <a:cxn ang="0">
                    <a:pos x="connsiteX440" y="connsiteY440"/>
                  </a:cxn>
                  <a:cxn ang="0">
                    <a:pos x="connsiteX441" y="connsiteY441"/>
                  </a:cxn>
                  <a:cxn ang="0">
                    <a:pos x="connsiteX442" y="connsiteY442"/>
                  </a:cxn>
                  <a:cxn ang="0">
                    <a:pos x="connsiteX443" y="connsiteY443"/>
                  </a:cxn>
                  <a:cxn ang="0">
                    <a:pos x="connsiteX444" y="connsiteY444"/>
                  </a:cxn>
                  <a:cxn ang="0">
                    <a:pos x="connsiteX445" y="connsiteY445"/>
                  </a:cxn>
                  <a:cxn ang="0">
                    <a:pos x="connsiteX446" y="connsiteY446"/>
                  </a:cxn>
                  <a:cxn ang="0">
                    <a:pos x="connsiteX447" y="connsiteY447"/>
                  </a:cxn>
                  <a:cxn ang="0">
                    <a:pos x="connsiteX448" y="connsiteY448"/>
                  </a:cxn>
                  <a:cxn ang="0">
                    <a:pos x="connsiteX449" y="connsiteY449"/>
                  </a:cxn>
                  <a:cxn ang="0">
                    <a:pos x="connsiteX450" y="connsiteY450"/>
                  </a:cxn>
                  <a:cxn ang="0">
                    <a:pos x="connsiteX451" y="connsiteY451"/>
                  </a:cxn>
                  <a:cxn ang="0">
                    <a:pos x="connsiteX452" y="connsiteY452"/>
                  </a:cxn>
                  <a:cxn ang="0">
                    <a:pos x="connsiteX453" y="connsiteY453"/>
                  </a:cxn>
                  <a:cxn ang="0">
                    <a:pos x="connsiteX454" y="connsiteY454"/>
                  </a:cxn>
                  <a:cxn ang="0">
                    <a:pos x="connsiteX455" y="connsiteY455"/>
                  </a:cxn>
                  <a:cxn ang="0">
                    <a:pos x="connsiteX456" y="connsiteY456"/>
                  </a:cxn>
                  <a:cxn ang="0">
                    <a:pos x="connsiteX457" y="connsiteY457"/>
                  </a:cxn>
                  <a:cxn ang="0">
                    <a:pos x="connsiteX458" y="connsiteY458"/>
                  </a:cxn>
                  <a:cxn ang="0">
                    <a:pos x="connsiteX459" y="connsiteY459"/>
                  </a:cxn>
                  <a:cxn ang="0">
                    <a:pos x="connsiteX460" y="connsiteY460"/>
                  </a:cxn>
                  <a:cxn ang="0">
                    <a:pos x="connsiteX461" y="connsiteY461"/>
                  </a:cxn>
                  <a:cxn ang="0">
                    <a:pos x="connsiteX462" y="connsiteY462"/>
                  </a:cxn>
                  <a:cxn ang="0">
                    <a:pos x="connsiteX463" y="connsiteY463"/>
                  </a:cxn>
                  <a:cxn ang="0">
                    <a:pos x="connsiteX464" y="connsiteY464"/>
                  </a:cxn>
                  <a:cxn ang="0">
                    <a:pos x="connsiteX465" y="connsiteY465"/>
                  </a:cxn>
                  <a:cxn ang="0">
                    <a:pos x="connsiteX466" y="connsiteY466"/>
                  </a:cxn>
                  <a:cxn ang="0">
                    <a:pos x="connsiteX467" y="connsiteY467"/>
                  </a:cxn>
                  <a:cxn ang="0">
                    <a:pos x="connsiteX468" y="connsiteY468"/>
                  </a:cxn>
                  <a:cxn ang="0">
                    <a:pos x="connsiteX469" y="connsiteY469"/>
                  </a:cxn>
                  <a:cxn ang="0">
                    <a:pos x="connsiteX470" y="connsiteY470"/>
                  </a:cxn>
                  <a:cxn ang="0">
                    <a:pos x="connsiteX471" y="connsiteY471"/>
                  </a:cxn>
                  <a:cxn ang="0">
                    <a:pos x="connsiteX472" y="connsiteY472"/>
                  </a:cxn>
                  <a:cxn ang="0">
                    <a:pos x="connsiteX473" y="connsiteY473"/>
                  </a:cxn>
                  <a:cxn ang="0">
                    <a:pos x="connsiteX474" y="connsiteY474"/>
                  </a:cxn>
                  <a:cxn ang="0">
                    <a:pos x="connsiteX475" y="connsiteY475"/>
                  </a:cxn>
                  <a:cxn ang="0">
                    <a:pos x="connsiteX476" y="connsiteY476"/>
                  </a:cxn>
                  <a:cxn ang="0">
                    <a:pos x="connsiteX477" y="connsiteY477"/>
                  </a:cxn>
                  <a:cxn ang="0">
                    <a:pos x="connsiteX478" y="connsiteY478"/>
                  </a:cxn>
                  <a:cxn ang="0">
                    <a:pos x="connsiteX479" y="connsiteY479"/>
                  </a:cxn>
                  <a:cxn ang="0">
                    <a:pos x="connsiteX480" y="connsiteY480"/>
                  </a:cxn>
                  <a:cxn ang="0">
                    <a:pos x="connsiteX481" y="connsiteY481"/>
                  </a:cxn>
                  <a:cxn ang="0">
                    <a:pos x="connsiteX482" y="connsiteY482"/>
                  </a:cxn>
                  <a:cxn ang="0">
                    <a:pos x="connsiteX483" y="connsiteY483"/>
                  </a:cxn>
                  <a:cxn ang="0">
                    <a:pos x="connsiteX484" y="connsiteY484"/>
                  </a:cxn>
                  <a:cxn ang="0">
                    <a:pos x="connsiteX485" y="connsiteY485"/>
                  </a:cxn>
                  <a:cxn ang="0">
                    <a:pos x="connsiteX486" y="connsiteY486"/>
                  </a:cxn>
                  <a:cxn ang="0">
                    <a:pos x="connsiteX487" y="connsiteY487"/>
                  </a:cxn>
                  <a:cxn ang="0">
                    <a:pos x="connsiteX488" y="connsiteY488"/>
                  </a:cxn>
                  <a:cxn ang="0">
                    <a:pos x="connsiteX489" y="connsiteY489"/>
                  </a:cxn>
                  <a:cxn ang="0">
                    <a:pos x="connsiteX490" y="connsiteY490"/>
                  </a:cxn>
                  <a:cxn ang="0">
                    <a:pos x="connsiteX491" y="connsiteY491"/>
                  </a:cxn>
                  <a:cxn ang="0">
                    <a:pos x="connsiteX492" y="connsiteY492"/>
                  </a:cxn>
                  <a:cxn ang="0">
                    <a:pos x="connsiteX493" y="connsiteY493"/>
                  </a:cxn>
                  <a:cxn ang="0">
                    <a:pos x="connsiteX494" y="connsiteY494"/>
                  </a:cxn>
                  <a:cxn ang="0">
                    <a:pos x="connsiteX495" y="connsiteY495"/>
                  </a:cxn>
                  <a:cxn ang="0">
                    <a:pos x="connsiteX496" y="connsiteY496"/>
                  </a:cxn>
                  <a:cxn ang="0">
                    <a:pos x="connsiteX497" y="connsiteY497"/>
                  </a:cxn>
                  <a:cxn ang="0">
                    <a:pos x="connsiteX498" y="connsiteY498"/>
                  </a:cxn>
                  <a:cxn ang="0">
                    <a:pos x="connsiteX499" y="connsiteY499"/>
                  </a:cxn>
                  <a:cxn ang="0">
                    <a:pos x="connsiteX500" y="connsiteY500"/>
                  </a:cxn>
                  <a:cxn ang="0">
                    <a:pos x="connsiteX501" y="connsiteY501"/>
                  </a:cxn>
                  <a:cxn ang="0">
                    <a:pos x="connsiteX502" y="connsiteY502"/>
                  </a:cxn>
                  <a:cxn ang="0">
                    <a:pos x="connsiteX503" y="connsiteY503"/>
                  </a:cxn>
                  <a:cxn ang="0">
                    <a:pos x="connsiteX504" y="connsiteY504"/>
                  </a:cxn>
                  <a:cxn ang="0">
                    <a:pos x="connsiteX505" y="connsiteY505"/>
                  </a:cxn>
                  <a:cxn ang="0">
                    <a:pos x="connsiteX506" y="connsiteY506"/>
                  </a:cxn>
                  <a:cxn ang="0">
                    <a:pos x="connsiteX507" y="connsiteY507"/>
                  </a:cxn>
                  <a:cxn ang="0">
                    <a:pos x="connsiteX508" y="connsiteY508"/>
                  </a:cxn>
                  <a:cxn ang="0">
                    <a:pos x="connsiteX509" y="connsiteY509"/>
                  </a:cxn>
                  <a:cxn ang="0">
                    <a:pos x="connsiteX510" y="connsiteY510"/>
                  </a:cxn>
                  <a:cxn ang="0">
                    <a:pos x="connsiteX511" y="connsiteY511"/>
                  </a:cxn>
                  <a:cxn ang="0">
                    <a:pos x="connsiteX512" y="connsiteY512"/>
                  </a:cxn>
                  <a:cxn ang="0">
                    <a:pos x="connsiteX513" y="connsiteY513"/>
                  </a:cxn>
                  <a:cxn ang="0">
                    <a:pos x="connsiteX514" y="connsiteY514"/>
                  </a:cxn>
                  <a:cxn ang="0">
                    <a:pos x="connsiteX515" y="connsiteY515"/>
                  </a:cxn>
                  <a:cxn ang="0">
                    <a:pos x="connsiteX516" y="connsiteY516"/>
                  </a:cxn>
                  <a:cxn ang="0">
                    <a:pos x="connsiteX517" y="connsiteY517"/>
                  </a:cxn>
                  <a:cxn ang="0">
                    <a:pos x="connsiteX518" y="connsiteY518"/>
                  </a:cxn>
                  <a:cxn ang="0">
                    <a:pos x="connsiteX519" y="connsiteY519"/>
                  </a:cxn>
                  <a:cxn ang="0">
                    <a:pos x="connsiteX520" y="connsiteY520"/>
                  </a:cxn>
                  <a:cxn ang="0">
                    <a:pos x="connsiteX521" y="connsiteY521"/>
                  </a:cxn>
                  <a:cxn ang="0">
                    <a:pos x="connsiteX522" y="connsiteY522"/>
                  </a:cxn>
                  <a:cxn ang="0">
                    <a:pos x="connsiteX523" y="connsiteY523"/>
                  </a:cxn>
                  <a:cxn ang="0">
                    <a:pos x="connsiteX524" y="connsiteY524"/>
                  </a:cxn>
                  <a:cxn ang="0">
                    <a:pos x="connsiteX525" y="connsiteY525"/>
                  </a:cxn>
                  <a:cxn ang="0">
                    <a:pos x="connsiteX526" y="connsiteY526"/>
                  </a:cxn>
                  <a:cxn ang="0">
                    <a:pos x="connsiteX527" y="connsiteY527"/>
                  </a:cxn>
                  <a:cxn ang="0">
                    <a:pos x="connsiteX528" y="connsiteY528"/>
                  </a:cxn>
                  <a:cxn ang="0">
                    <a:pos x="connsiteX529" y="connsiteY529"/>
                  </a:cxn>
                  <a:cxn ang="0">
                    <a:pos x="connsiteX530" y="connsiteY530"/>
                  </a:cxn>
                  <a:cxn ang="0">
                    <a:pos x="connsiteX531" y="connsiteY531"/>
                  </a:cxn>
                  <a:cxn ang="0">
                    <a:pos x="connsiteX532" y="connsiteY532"/>
                  </a:cxn>
                  <a:cxn ang="0">
                    <a:pos x="connsiteX533" y="connsiteY533"/>
                  </a:cxn>
                  <a:cxn ang="0">
                    <a:pos x="connsiteX534" y="connsiteY534"/>
                  </a:cxn>
                  <a:cxn ang="0">
                    <a:pos x="connsiteX535" y="connsiteY535"/>
                  </a:cxn>
                  <a:cxn ang="0">
                    <a:pos x="connsiteX536" y="connsiteY536"/>
                  </a:cxn>
                  <a:cxn ang="0">
                    <a:pos x="connsiteX537" y="connsiteY537"/>
                  </a:cxn>
                  <a:cxn ang="0">
                    <a:pos x="connsiteX538" y="connsiteY538"/>
                  </a:cxn>
                  <a:cxn ang="0">
                    <a:pos x="connsiteX539" y="connsiteY539"/>
                  </a:cxn>
                  <a:cxn ang="0">
                    <a:pos x="connsiteX540" y="connsiteY540"/>
                  </a:cxn>
                  <a:cxn ang="0">
                    <a:pos x="connsiteX541" y="connsiteY541"/>
                  </a:cxn>
                  <a:cxn ang="0">
                    <a:pos x="connsiteX542" y="connsiteY542"/>
                  </a:cxn>
                  <a:cxn ang="0">
                    <a:pos x="connsiteX543" y="connsiteY543"/>
                  </a:cxn>
                  <a:cxn ang="0">
                    <a:pos x="connsiteX544" y="connsiteY544"/>
                  </a:cxn>
                  <a:cxn ang="0">
                    <a:pos x="connsiteX545" y="connsiteY545"/>
                  </a:cxn>
                  <a:cxn ang="0">
                    <a:pos x="connsiteX546" y="connsiteY546"/>
                  </a:cxn>
                  <a:cxn ang="0">
                    <a:pos x="connsiteX547" y="connsiteY547"/>
                  </a:cxn>
                  <a:cxn ang="0">
                    <a:pos x="connsiteX548" y="connsiteY548"/>
                  </a:cxn>
                  <a:cxn ang="0">
                    <a:pos x="connsiteX549" y="connsiteY549"/>
                  </a:cxn>
                  <a:cxn ang="0">
                    <a:pos x="connsiteX550" y="connsiteY550"/>
                  </a:cxn>
                  <a:cxn ang="0">
                    <a:pos x="connsiteX551" y="connsiteY551"/>
                  </a:cxn>
                  <a:cxn ang="0">
                    <a:pos x="connsiteX552" y="connsiteY552"/>
                  </a:cxn>
                  <a:cxn ang="0">
                    <a:pos x="connsiteX553" y="connsiteY553"/>
                  </a:cxn>
                  <a:cxn ang="0">
                    <a:pos x="connsiteX554" y="connsiteY554"/>
                  </a:cxn>
                  <a:cxn ang="0">
                    <a:pos x="connsiteX555" y="connsiteY555"/>
                  </a:cxn>
                  <a:cxn ang="0">
                    <a:pos x="connsiteX556" y="connsiteY556"/>
                  </a:cxn>
                  <a:cxn ang="0">
                    <a:pos x="connsiteX557" y="connsiteY557"/>
                  </a:cxn>
                  <a:cxn ang="0">
                    <a:pos x="connsiteX558" y="connsiteY558"/>
                  </a:cxn>
                  <a:cxn ang="0">
                    <a:pos x="connsiteX559" y="connsiteY559"/>
                  </a:cxn>
                  <a:cxn ang="0">
                    <a:pos x="connsiteX560" y="connsiteY560"/>
                  </a:cxn>
                  <a:cxn ang="0">
                    <a:pos x="connsiteX561" y="connsiteY561"/>
                  </a:cxn>
                  <a:cxn ang="0">
                    <a:pos x="connsiteX562" y="connsiteY562"/>
                  </a:cxn>
                  <a:cxn ang="0">
                    <a:pos x="connsiteX563" y="connsiteY563"/>
                  </a:cxn>
                  <a:cxn ang="0">
                    <a:pos x="connsiteX564" y="connsiteY564"/>
                  </a:cxn>
                  <a:cxn ang="0">
                    <a:pos x="connsiteX565" y="connsiteY565"/>
                  </a:cxn>
                  <a:cxn ang="0">
                    <a:pos x="connsiteX566" y="connsiteY566"/>
                  </a:cxn>
                  <a:cxn ang="0">
                    <a:pos x="connsiteX567" y="connsiteY567"/>
                  </a:cxn>
                  <a:cxn ang="0">
                    <a:pos x="connsiteX568" y="connsiteY568"/>
                  </a:cxn>
                  <a:cxn ang="0">
                    <a:pos x="connsiteX569" y="connsiteY569"/>
                  </a:cxn>
                  <a:cxn ang="0">
                    <a:pos x="connsiteX570" y="connsiteY570"/>
                  </a:cxn>
                  <a:cxn ang="0">
                    <a:pos x="connsiteX571" y="connsiteY571"/>
                  </a:cxn>
                  <a:cxn ang="0">
                    <a:pos x="connsiteX572" y="connsiteY572"/>
                  </a:cxn>
                  <a:cxn ang="0">
                    <a:pos x="connsiteX573" y="connsiteY573"/>
                  </a:cxn>
                  <a:cxn ang="0">
                    <a:pos x="connsiteX574" y="connsiteY574"/>
                  </a:cxn>
                  <a:cxn ang="0">
                    <a:pos x="connsiteX575" y="connsiteY575"/>
                  </a:cxn>
                  <a:cxn ang="0">
                    <a:pos x="connsiteX576" y="connsiteY576"/>
                  </a:cxn>
                  <a:cxn ang="0">
                    <a:pos x="connsiteX577" y="connsiteY577"/>
                  </a:cxn>
                  <a:cxn ang="0">
                    <a:pos x="connsiteX578" y="connsiteY578"/>
                  </a:cxn>
                  <a:cxn ang="0">
                    <a:pos x="connsiteX579" y="connsiteY579"/>
                  </a:cxn>
                  <a:cxn ang="0">
                    <a:pos x="connsiteX580" y="connsiteY580"/>
                  </a:cxn>
                  <a:cxn ang="0">
                    <a:pos x="connsiteX581" y="connsiteY581"/>
                  </a:cxn>
                  <a:cxn ang="0">
                    <a:pos x="connsiteX582" y="connsiteY582"/>
                  </a:cxn>
                  <a:cxn ang="0">
                    <a:pos x="connsiteX583" y="connsiteY583"/>
                  </a:cxn>
                  <a:cxn ang="0">
                    <a:pos x="connsiteX584" y="connsiteY584"/>
                  </a:cxn>
                  <a:cxn ang="0">
                    <a:pos x="connsiteX585" y="connsiteY585"/>
                  </a:cxn>
                  <a:cxn ang="0">
                    <a:pos x="connsiteX586" y="connsiteY586"/>
                  </a:cxn>
                  <a:cxn ang="0">
                    <a:pos x="connsiteX587" y="connsiteY587"/>
                  </a:cxn>
                  <a:cxn ang="0">
                    <a:pos x="connsiteX588" y="connsiteY588"/>
                  </a:cxn>
                  <a:cxn ang="0">
                    <a:pos x="connsiteX589" y="connsiteY589"/>
                  </a:cxn>
                  <a:cxn ang="0">
                    <a:pos x="connsiteX590" y="connsiteY590"/>
                  </a:cxn>
                  <a:cxn ang="0">
                    <a:pos x="connsiteX591" y="connsiteY591"/>
                  </a:cxn>
                  <a:cxn ang="0">
                    <a:pos x="connsiteX592" y="connsiteY592"/>
                  </a:cxn>
                  <a:cxn ang="0">
                    <a:pos x="connsiteX593" y="connsiteY593"/>
                  </a:cxn>
                  <a:cxn ang="0">
                    <a:pos x="connsiteX594" y="connsiteY594"/>
                  </a:cxn>
                  <a:cxn ang="0">
                    <a:pos x="connsiteX595" y="connsiteY595"/>
                  </a:cxn>
                  <a:cxn ang="0">
                    <a:pos x="connsiteX596" y="connsiteY596"/>
                  </a:cxn>
                  <a:cxn ang="0">
                    <a:pos x="connsiteX597" y="connsiteY597"/>
                  </a:cxn>
                  <a:cxn ang="0">
                    <a:pos x="connsiteX598" y="connsiteY598"/>
                  </a:cxn>
                  <a:cxn ang="0">
                    <a:pos x="connsiteX599" y="connsiteY599"/>
                  </a:cxn>
                  <a:cxn ang="0">
                    <a:pos x="connsiteX600" y="connsiteY600"/>
                  </a:cxn>
                  <a:cxn ang="0">
                    <a:pos x="connsiteX601" y="connsiteY601"/>
                  </a:cxn>
                  <a:cxn ang="0">
                    <a:pos x="connsiteX602" y="connsiteY602"/>
                  </a:cxn>
                  <a:cxn ang="0">
                    <a:pos x="connsiteX603" y="connsiteY603"/>
                  </a:cxn>
                  <a:cxn ang="0">
                    <a:pos x="connsiteX604" y="connsiteY604"/>
                  </a:cxn>
                  <a:cxn ang="0">
                    <a:pos x="connsiteX605" y="connsiteY605"/>
                  </a:cxn>
                  <a:cxn ang="0">
                    <a:pos x="connsiteX606" y="connsiteY606"/>
                  </a:cxn>
                  <a:cxn ang="0">
                    <a:pos x="connsiteX607" y="connsiteY607"/>
                  </a:cxn>
                  <a:cxn ang="0">
                    <a:pos x="connsiteX608" y="connsiteY608"/>
                  </a:cxn>
                  <a:cxn ang="0">
                    <a:pos x="connsiteX609" y="connsiteY609"/>
                  </a:cxn>
                  <a:cxn ang="0">
                    <a:pos x="connsiteX610" y="connsiteY610"/>
                  </a:cxn>
                  <a:cxn ang="0">
                    <a:pos x="connsiteX611" y="connsiteY611"/>
                  </a:cxn>
                  <a:cxn ang="0">
                    <a:pos x="connsiteX612" y="connsiteY612"/>
                  </a:cxn>
                  <a:cxn ang="0">
                    <a:pos x="connsiteX613" y="connsiteY613"/>
                  </a:cxn>
                  <a:cxn ang="0">
                    <a:pos x="connsiteX614" y="connsiteY614"/>
                  </a:cxn>
                  <a:cxn ang="0">
                    <a:pos x="connsiteX615" y="connsiteY615"/>
                  </a:cxn>
                  <a:cxn ang="0">
                    <a:pos x="connsiteX616" y="connsiteY616"/>
                  </a:cxn>
                  <a:cxn ang="0">
                    <a:pos x="connsiteX617" y="connsiteY617"/>
                  </a:cxn>
                  <a:cxn ang="0">
                    <a:pos x="connsiteX618" y="connsiteY618"/>
                  </a:cxn>
                  <a:cxn ang="0">
                    <a:pos x="connsiteX619" y="connsiteY619"/>
                  </a:cxn>
                  <a:cxn ang="0">
                    <a:pos x="connsiteX620" y="connsiteY620"/>
                  </a:cxn>
                  <a:cxn ang="0">
                    <a:pos x="connsiteX621" y="connsiteY621"/>
                  </a:cxn>
                  <a:cxn ang="0">
                    <a:pos x="connsiteX622" y="connsiteY622"/>
                  </a:cxn>
                  <a:cxn ang="0">
                    <a:pos x="connsiteX623" y="connsiteY623"/>
                  </a:cxn>
                  <a:cxn ang="0">
                    <a:pos x="connsiteX624" y="connsiteY624"/>
                  </a:cxn>
                  <a:cxn ang="0">
                    <a:pos x="connsiteX625" y="connsiteY625"/>
                  </a:cxn>
                  <a:cxn ang="0">
                    <a:pos x="connsiteX626" y="connsiteY626"/>
                  </a:cxn>
                  <a:cxn ang="0">
                    <a:pos x="connsiteX627" y="connsiteY627"/>
                  </a:cxn>
                  <a:cxn ang="0">
                    <a:pos x="connsiteX628" y="connsiteY628"/>
                  </a:cxn>
                  <a:cxn ang="0">
                    <a:pos x="connsiteX629" y="connsiteY629"/>
                  </a:cxn>
                  <a:cxn ang="0">
                    <a:pos x="connsiteX630" y="connsiteY630"/>
                  </a:cxn>
                  <a:cxn ang="0">
                    <a:pos x="connsiteX631" y="connsiteY631"/>
                  </a:cxn>
                  <a:cxn ang="0">
                    <a:pos x="connsiteX632" y="connsiteY632"/>
                  </a:cxn>
                  <a:cxn ang="0">
                    <a:pos x="connsiteX633" y="connsiteY633"/>
                  </a:cxn>
                  <a:cxn ang="0">
                    <a:pos x="connsiteX634" y="connsiteY634"/>
                  </a:cxn>
                  <a:cxn ang="0">
                    <a:pos x="connsiteX635" y="connsiteY635"/>
                  </a:cxn>
                  <a:cxn ang="0">
                    <a:pos x="connsiteX636" y="connsiteY636"/>
                  </a:cxn>
                  <a:cxn ang="0">
                    <a:pos x="connsiteX637" y="connsiteY637"/>
                  </a:cxn>
                  <a:cxn ang="0">
                    <a:pos x="connsiteX638" y="connsiteY638"/>
                  </a:cxn>
                  <a:cxn ang="0">
                    <a:pos x="connsiteX639" y="connsiteY639"/>
                  </a:cxn>
                  <a:cxn ang="0">
                    <a:pos x="connsiteX640" y="connsiteY640"/>
                  </a:cxn>
                  <a:cxn ang="0">
                    <a:pos x="connsiteX641" y="connsiteY641"/>
                  </a:cxn>
                  <a:cxn ang="0">
                    <a:pos x="connsiteX642" y="connsiteY642"/>
                  </a:cxn>
                  <a:cxn ang="0">
                    <a:pos x="connsiteX643" y="connsiteY643"/>
                  </a:cxn>
                  <a:cxn ang="0">
                    <a:pos x="connsiteX644" y="connsiteY644"/>
                  </a:cxn>
                  <a:cxn ang="0">
                    <a:pos x="connsiteX645" y="connsiteY645"/>
                  </a:cxn>
                  <a:cxn ang="0">
                    <a:pos x="connsiteX646" y="connsiteY646"/>
                  </a:cxn>
                  <a:cxn ang="0">
                    <a:pos x="connsiteX647" y="connsiteY647"/>
                  </a:cxn>
                  <a:cxn ang="0">
                    <a:pos x="connsiteX648" y="connsiteY648"/>
                  </a:cxn>
                  <a:cxn ang="0">
                    <a:pos x="connsiteX649" y="connsiteY649"/>
                  </a:cxn>
                </a:cxnLst>
                <a:rect l="l" t="t" r="r" b="b"/>
                <a:pathLst>
                  <a:path w="2297359" h="677522">
                    <a:moveTo>
                      <a:pt x="1068955" y="613270"/>
                    </a:moveTo>
                    <a:lnTo>
                      <a:pt x="1027579" y="635695"/>
                    </a:lnTo>
                    <a:lnTo>
                      <a:pt x="1068954" y="658119"/>
                    </a:lnTo>
                    <a:lnTo>
                      <a:pt x="1110329" y="635694"/>
                    </a:lnTo>
                    <a:close/>
                    <a:moveTo>
                      <a:pt x="960240" y="613270"/>
                    </a:moveTo>
                    <a:lnTo>
                      <a:pt x="918865" y="635695"/>
                    </a:lnTo>
                    <a:lnTo>
                      <a:pt x="960240" y="658120"/>
                    </a:lnTo>
                    <a:lnTo>
                      <a:pt x="1001617" y="635695"/>
                    </a:lnTo>
                    <a:close/>
                    <a:moveTo>
                      <a:pt x="1395097" y="613270"/>
                    </a:moveTo>
                    <a:lnTo>
                      <a:pt x="1353722" y="635694"/>
                    </a:lnTo>
                    <a:lnTo>
                      <a:pt x="1395098" y="658119"/>
                    </a:lnTo>
                    <a:lnTo>
                      <a:pt x="1436472" y="635695"/>
                    </a:lnTo>
                    <a:close/>
                    <a:moveTo>
                      <a:pt x="1286383" y="613270"/>
                    </a:moveTo>
                    <a:lnTo>
                      <a:pt x="1245007" y="635694"/>
                    </a:lnTo>
                    <a:lnTo>
                      <a:pt x="1286382" y="658119"/>
                    </a:lnTo>
                    <a:lnTo>
                      <a:pt x="1327758" y="635694"/>
                    </a:lnTo>
                    <a:close/>
                    <a:moveTo>
                      <a:pt x="1177668" y="613270"/>
                    </a:moveTo>
                    <a:lnTo>
                      <a:pt x="1136293" y="635695"/>
                    </a:lnTo>
                    <a:lnTo>
                      <a:pt x="1177668" y="658119"/>
                    </a:lnTo>
                    <a:lnTo>
                      <a:pt x="1219044" y="635694"/>
                    </a:lnTo>
                    <a:close/>
                    <a:moveTo>
                      <a:pt x="1123311" y="583810"/>
                    </a:moveTo>
                    <a:lnTo>
                      <a:pt x="1081937" y="606234"/>
                    </a:lnTo>
                    <a:lnTo>
                      <a:pt x="1123311" y="628658"/>
                    </a:lnTo>
                    <a:lnTo>
                      <a:pt x="1164686" y="606234"/>
                    </a:lnTo>
                    <a:close/>
                    <a:moveTo>
                      <a:pt x="1014598" y="583810"/>
                    </a:moveTo>
                    <a:lnTo>
                      <a:pt x="973222" y="606234"/>
                    </a:lnTo>
                    <a:lnTo>
                      <a:pt x="1014598" y="628659"/>
                    </a:lnTo>
                    <a:lnTo>
                      <a:pt x="1055973" y="606234"/>
                    </a:lnTo>
                    <a:close/>
                    <a:moveTo>
                      <a:pt x="905884" y="583810"/>
                    </a:moveTo>
                    <a:lnTo>
                      <a:pt x="864508" y="606234"/>
                    </a:lnTo>
                    <a:lnTo>
                      <a:pt x="905883" y="628659"/>
                    </a:lnTo>
                    <a:lnTo>
                      <a:pt x="947258" y="606234"/>
                    </a:lnTo>
                    <a:close/>
                    <a:moveTo>
                      <a:pt x="797174" y="583810"/>
                    </a:moveTo>
                    <a:lnTo>
                      <a:pt x="755798" y="606234"/>
                    </a:lnTo>
                    <a:lnTo>
                      <a:pt x="797175" y="628659"/>
                    </a:lnTo>
                    <a:lnTo>
                      <a:pt x="838545" y="606235"/>
                    </a:lnTo>
                    <a:close/>
                    <a:moveTo>
                      <a:pt x="1558168" y="583809"/>
                    </a:moveTo>
                    <a:lnTo>
                      <a:pt x="1516792" y="606234"/>
                    </a:lnTo>
                    <a:lnTo>
                      <a:pt x="1558168" y="628658"/>
                    </a:lnTo>
                    <a:lnTo>
                      <a:pt x="1599543" y="606234"/>
                    </a:lnTo>
                    <a:close/>
                    <a:moveTo>
                      <a:pt x="1449454" y="583809"/>
                    </a:moveTo>
                    <a:lnTo>
                      <a:pt x="1408078" y="606234"/>
                    </a:lnTo>
                    <a:lnTo>
                      <a:pt x="1449454" y="628659"/>
                    </a:lnTo>
                    <a:lnTo>
                      <a:pt x="1490829" y="606234"/>
                    </a:lnTo>
                    <a:close/>
                    <a:moveTo>
                      <a:pt x="1340740" y="583809"/>
                    </a:moveTo>
                    <a:lnTo>
                      <a:pt x="1299364" y="606234"/>
                    </a:lnTo>
                    <a:lnTo>
                      <a:pt x="1340740" y="628658"/>
                    </a:lnTo>
                    <a:lnTo>
                      <a:pt x="1382115" y="606234"/>
                    </a:lnTo>
                    <a:close/>
                    <a:moveTo>
                      <a:pt x="1232026" y="583809"/>
                    </a:moveTo>
                    <a:lnTo>
                      <a:pt x="1190651" y="606234"/>
                    </a:lnTo>
                    <a:lnTo>
                      <a:pt x="1232026" y="628658"/>
                    </a:lnTo>
                    <a:lnTo>
                      <a:pt x="1273401" y="606234"/>
                    </a:lnTo>
                    <a:close/>
                    <a:moveTo>
                      <a:pt x="742818" y="554349"/>
                    </a:moveTo>
                    <a:lnTo>
                      <a:pt x="701441" y="576773"/>
                    </a:lnTo>
                    <a:lnTo>
                      <a:pt x="742818" y="599198"/>
                    </a:lnTo>
                    <a:lnTo>
                      <a:pt x="784193" y="576773"/>
                    </a:lnTo>
                    <a:close/>
                    <a:moveTo>
                      <a:pt x="1068955" y="554349"/>
                    </a:moveTo>
                    <a:lnTo>
                      <a:pt x="1027579" y="576773"/>
                    </a:lnTo>
                    <a:lnTo>
                      <a:pt x="1068955" y="599198"/>
                    </a:lnTo>
                    <a:lnTo>
                      <a:pt x="1110330" y="576773"/>
                    </a:lnTo>
                    <a:close/>
                    <a:moveTo>
                      <a:pt x="960240" y="554349"/>
                    </a:moveTo>
                    <a:lnTo>
                      <a:pt x="918865" y="576773"/>
                    </a:lnTo>
                    <a:lnTo>
                      <a:pt x="960240" y="599198"/>
                    </a:lnTo>
                    <a:lnTo>
                      <a:pt x="1001616" y="576773"/>
                    </a:lnTo>
                    <a:close/>
                    <a:moveTo>
                      <a:pt x="1612526" y="554348"/>
                    </a:moveTo>
                    <a:lnTo>
                      <a:pt x="1571150" y="576773"/>
                    </a:lnTo>
                    <a:lnTo>
                      <a:pt x="1612525" y="599198"/>
                    </a:lnTo>
                    <a:lnTo>
                      <a:pt x="1653901" y="576773"/>
                    </a:lnTo>
                    <a:close/>
                    <a:moveTo>
                      <a:pt x="1395097" y="554348"/>
                    </a:moveTo>
                    <a:lnTo>
                      <a:pt x="1353721" y="576773"/>
                    </a:lnTo>
                    <a:lnTo>
                      <a:pt x="1395096" y="599198"/>
                    </a:lnTo>
                    <a:lnTo>
                      <a:pt x="1436472" y="576773"/>
                    </a:lnTo>
                    <a:close/>
                    <a:moveTo>
                      <a:pt x="1286382" y="554348"/>
                    </a:moveTo>
                    <a:lnTo>
                      <a:pt x="1245008" y="576773"/>
                    </a:lnTo>
                    <a:lnTo>
                      <a:pt x="1286383" y="599198"/>
                    </a:lnTo>
                    <a:lnTo>
                      <a:pt x="1327758" y="576773"/>
                    </a:lnTo>
                    <a:close/>
                    <a:moveTo>
                      <a:pt x="1177669" y="554348"/>
                    </a:moveTo>
                    <a:lnTo>
                      <a:pt x="1136293" y="576773"/>
                    </a:lnTo>
                    <a:lnTo>
                      <a:pt x="1177668" y="599198"/>
                    </a:lnTo>
                    <a:lnTo>
                      <a:pt x="1219044" y="576773"/>
                    </a:lnTo>
                    <a:close/>
                    <a:moveTo>
                      <a:pt x="851526" y="554348"/>
                    </a:moveTo>
                    <a:lnTo>
                      <a:pt x="810150" y="576773"/>
                    </a:lnTo>
                    <a:lnTo>
                      <a:pt x="851527" y="599199"/>
                    </a:lnTo>
                    <a:lnTo>
                      <a:pt x="892901" y="576773"/>
                    </a:lnTo>
                    <a:close/>
                    <a:moveTo>
                      <a:pt x="1503811" y="554348"/>
                    </a:moveTo>
                    <a:lnTo>
                      <a:pt x="1462435" y="576773"/>
                    </a:lnTo>
                    <a:lnTo>
                      <a:pt x="1503810" y="599198"/>
                    </a:lnTo>
                    <a:lnTo>
                      <a:pt x="1545186" y="576773"/>
                    </a:lnTo>
                    <a:close/>
                    <a:moveTo>
                      <a:pt x="1232026" y="524888"/>
                    </a:moveTo>
                    <a:lnTo>
                      <a:pt x="1190651" y="547313"/>
                    </a:lnTo>
                    <a:lnTo>
                      <a:pt x="1232026" y="569737"/>
                    </a:lnTo>
                    <a:lnTo>
                      <a:pt x="1273400" y="547313"/>
                    </a:lnTo>
                    <a:close/>
                    <a:moveTo>
                      <a:pt x="1014598" y="524888"/>
                    </a:moveTo>
                    <a:lnTo>
                      <a:pt x="973222" y="547313"/>
                    </a:lnTo>
                    <a:lnTo>
                      <a:pt x="1014598" y="569737"/>
                    </a:lnTo>
                    <a:lnTo>
                      <a:pt x="1055973" y="547313"/>
                    </a:lnTo>
                    <a:close/>
                    <a:moveTo>
                      <a:pt x="797175" y="524888"/>
                    </a:moveTo>
                    <a:lnTo>
                      <a:pt x="755800" y="547313"/>
                    </a:lnTo>
                    <a:lnTo>
                      <a:pt x="797173" y="569738"/>
                    </a:lnTo>
                    <a:lnTo>
                      <a:pt x="838544" y="547313"/>
                    </a:lnTo>
                    <a:close/>
                    <a:moveTo>
                      <a:pt x="688457" y="524888"/>
                    </a:moveTo>
                    <a:lnTo>
                      <a:pt x="647082" y="547313"/>
                    </a:lnTo>
                    <a:lnTo>
                      <a:pt x="688459" y="569738"/>
                    </a:lnTo>
                    <a:lnTo>
                      <a:pt x="729835" y="547313"/>
                    </a:lnTo>
                    <a:close/>
                    <a:moveTo>
                      <a:pt x="1340740" y="524888"/>
                    </a:moveTo>
                    <a:lnTo>
                      <a:pt x="1299364" y="547313"/>
                    </a:lnTo>
                    <a:lnTo>
                      <a:pt x="1340739" y="569737"/>
                    </a:lnTo>
                    <a:lnTo>
                      <a:pt x="1382115" y="547312"/>
                    </a:lnTo>
                    <a:close/>
                    <a:moveTo>
                      <a:pt x="1123312" y="524888"/>
                    </a:moveTo>
                    <a:lnTo>
                      <a:pt x="1081937" y="547313"/>
                    </a:lnTo>
                    <a:lnTo>
                      <a:pt x="1123312" y="569738"/>
                    </a:lnTo>
                    <a:lnTo>
                      <a:pt x="1164687" y="547313"/>
                    </a:lnTo>
                    <a:close/>
                    <a:moveTo>
                      <a:pt x="1666883" y="524887"/>
                    </a:moveTo>
                    <a:lnTo>
                      <a:pt x="1625507" y="547313"/>
                    </a:lnTo>
                    <a:lnTo>
                      <a:pt x="1666882" y="569737"/>
                    </a:lnTo>
                    <a:lnTo>
                      <a:pt x="1708258" y="547312"/>
                    </a:lnTo>
                    <a:close/>
                    <a:moveTo>
                      <a:pt x="1558168" y="524887"/>
                    </a:moveTo>
                    <a:lnTo>
                      <a:pt x="1516792" y="547312"/>
                    </a:lnTo>
                    <a:lnTo>
                      <a:pt x="1558168" y="569737"/>
                    </a:lnTo>
                    <a:lnTo>
                      <a:pt x="1599543" y="547313"/>
                    </a:lnTo>
                    <a:close/>
                    <a:moveTo>
                      <a:pt x="1449454" y="524887"/>
                    </a:moveTo>
                    <a:lnTo>
                      <a:pt x="1408078" y="547313"/>
                    </a:lnTo>
                    <a:lnTo>
                      <a:pt x="1449453" y="569737"/>
                    </a:lnTo>
                    <a:lnTo>
                      <a:pt x="1490829" y="547312"/>
                    </a:lnTo>
                    <a:close/>
                    <a:moveTo>
                      <a:pt x="905882" y="524887"/>
                    </a:moveTo>
                    <a:lnTo>
                      <a:pt x="864508" y="547313"/>
                    </a:lnTo>
                    <a:lnTo>
                      <a:pt x="905883" y="569738"/>
                    </a:lnTo>
                    <a:lnTo>
                      <a:pt x="947258" y="547313"/>
                    </a:lnTo>
                    <a:close/>
                    <a:moveTo>
                      <a:pt x="634101" y="495429"/>
                    </a:moveTo>
                    <a:lnTo>
                      <a:pt x="592729" y="517853"/>
                    </a:lnTo>
                    <a:lnTo>
                      <a:pt x="634099" y="540277"/>
                    </a:lnTo>
                    <a:lnTo>
                      <a:pt x="675474" y="517852"/>
                    </a:lnTo>
                    <a:close/>
                    <a:moveTo>
                      <a:pt x="1286383" y="495427"/>
                    </a:moveTo>
                    <a:lnTo>
                      <a:pt x="1245008" y="517852"/>
                    </a:lnTo>
                    <a:lnTo>
                      <a:pt x="1286382" y="540277"/>
                    </a:lnTo>
                    <a:lnTo>
                      <a:pt x="1327758" y="517852"/>
                    </a:lnTo>
                    <a:close/>
                    <a:moveTo>
                      <a:pt x="1177669" y="495427"/>
                    </a:moveTo>
                    <a:lnTo>
                      <a:pt x="1136294" y="517852"/>
                    </a:lnTo>
                    <a:lnTo>
                      <a:pt x="1177669" y="540277"/>
                    </a:lnTo>
                    <a:lnTo>
                      <a:pt x="1219044" y="517852"/>
                    </a:lnTo>
                    <a:close/>
                    <a:moveTo>
                      <a:pt x="1068955" y="495427"/>
                    </a:moveTo>
                    <a:lnTo>
                      <a:pt x="1027579" y="517852"/>
                    </a:lnTo>
                    <a:lnTo>
                      <a:pt x="1068955" y="540277"/>
                    </a:lnTo>
                    <a:lnTo>
                      <a:pt x="1110330" y="517852"/>
                    </a:lnTo>
                    <a:close/>
                    <a:moveTo>
                      <a:pt x="851526" y="495427"/>
                    </a:moveTo>
                    <a:lnTo>
                      <a:pt x="810151" y="517852"/>
                    </a:lnTo>
                    <a:lnTo>
                      <a:pt x="851526" y="540277"/>
                    </a:lnTo>
                    <a:lnTo>
                      <a:pt x="892901" y="517852"/>
                    </a:lnTo>
                    <a:close/>
                    <a:moveTo>
                      <a:pt x="742818" y="495427"/>
                    </a:moveTo>
                    <a:lnTo>
                      <a:pt x="701440" y="517852"/>
                    </a:lnTo>
                    <a:lnTo>
                      <a:pt x="742816" y="540277"/>
                    </a:lnTo>
                    <a:lnTo>
                      <a:pt x="784194" y="517852"/>
                    </a:lnTo>
                    <a:close/>
                    <a:moveTo>
                      <a:pt x="1721240" y="495427"/>
                    </a:moveTo>
                    <a:lnTo>
                      <a:pt x="1679865" y="517852"/>
                    </a:lnTo>
                    <a:lnTo>
                      <a:pt x="1721240" y="540276"/>
                    </a:lnTo>
                    <a:lnTo>
                      <a:pt x="1762615" y="517852"/>
                    </a:lnTo>
                    <a:close/>
                    <a:moveTo>
                      <a:pt x="1612525" y="495427"/>
                    </a:moveTo>
                    <a:lnTo>
                      <a:pt x="1571150" y="517852"/>
                    </a:lnTo>
                    <a:lnTo>
                      <a:pt x="1612525" y="540277"/>
                    </a:lnTo>
                    <a:lnTo>
                      <a:pt x="1653901" y="517852"/>
                    </a:lnTo>
                    <a:close/>
                    <a:moveTo>
                      <a:pt x="1503811" y="495427"/>
                    </a:moveTo>
                    <a:lnTo>
                      <a:pt x="1462436" y="517852"/>
                    </a:lnTo>
                    <a:lnTo>
                      <a:pt x="1503810" y="540276"/>
                    </a:lnTo>
                    <a:lnTo>
                      <a:pt x="1545186" y="517851"/>
                    </a:lnTo>
                    <a:close/>
                    <a:moveTo>
                      <a:pt x="1395097" y="495427"/>
                    </a:moveTo>
                    <a:lnTo>
                      <a:pt x="1353722" y="517852"/>
                    </a:lnTo>
                    <a:lnTo>
                      <a:pt x="1395096" y="540277"/>
                    </a:lnTo>
                    <a:lnTo>
                      <a:pt x="1436472" y="517851"/>
                    </a:lnTo>
                    <a:close/>
                    <a:moveTo>
                      <a:pt x="960240" y="495427"/>
                    </a:moveTo>
                    <a:lnTo>
                      <a:pt x="918865" y="517852"/>
                    </a:lnTo>
                    <a:lnTo>
                      <a:pt x="960241" y="540277"/>
                    </a:lnTo>
                    <a:lnTo>
                      <a:pt x="1001616" y="517852"/>
                    </a:lnTo>
                    <a:close/>
                    <a:moveTo>
                      <a:pt x="688460" y="465967"/>
                    </a:moveTo>
                    <a:lnTo>
                      <a:pt x="647082" y="488392"/>
                    </a:lnTo>
                    <a:lnTo>
                      <a:pt x="688458" y="510816"/>
                    </a:lnTo>
                    <a:lnTo>
                      <a:pt x="729835" y="488391"/>
                    </a:lnTo>
                    <a:close/>
                    <a:moveTo>
                      <a:pt x="579743" y="465967"/>
                    </a:moveTo>
                    <a:lnTo>
                      <a:pt x="538370" y="488392"/>
                    </a:lnTo>
                    <a:lnTo>
                      <a:pt x="579747" y="510817"/>
                    </a:lnTo>
                    <a:lnTo>
                      <a:pt x="621121" y="488392"/>
                    </a:lnTo>
                    <a:close/>
                    <a:moveTo>
                      <a:pt x="905884" y="465967"/>
                    </a:moveTo>
                    <a:lnTo>
                      <a:pt x="864508" y="488392"/>
                    </a:lnTo>
                    <a:lnTo>
                      <a:pt x="905883" y="510816"/>
                    </a:lnTo>
                    <a:lnTo>
                      <a:pt x="947258" y="488391"/>
                    </a:lnTo>
                    <a:close/>
                    <a:moveTo>
                      <a:pt x="797174" y="465967"/>
                    </a:moveTo>
                    <a:lnTo>
                      <a:pt x="755802" y="488392"/>
                    </a:lnTo>
                    <a:lnTo>
                      <a:pt x="797174" y="510816"/>
                    </a:lnTo>
                    <a:lnTo>
                      <a:pt x="838545" y="488392"/>
                    </a:lnTo>
                    <a:close/>
                    <a:moveTo>
                      <a:pt x="1775598" y="465966"/>
                    </a:moveTo>
                    <a:lnTo>
                      <a:pt x="1734222" y="488391"/>
                    </a:lnTo>
                    <a:lnTo>
                      <a:pt x="1775596" y="510815"/>
                    </a:lnTo>
                    <a:lnTo>
                      <a:pt x="1816972" y="488391"/>
                    </a:lnTo>
                    <a:close/>
                    <a:moveTo>
                      <a:pt x="1558168" y="465966"/>
                    </a:moveTo>
                    <a:lnTo>
                      <a:pt x="1516792" y="488391"/>
                    </a:lnTo>
                    <a:lnTo>
                      <a:pt x="1558168" y="510816"/>
                    </a:lnTo>
                    <a:lnTo>
                      <a:pt x="1599543" y="488390"/>
                    </a:lnTo>
                    <a:close/>
                    <a:moveTo>
                      <a:pt x="1449454" y="465966"/>
                    </a:moveTo>
                    <a:lnTo>
                      <a:pt x="1408079" y="488391"/>
                    </a:lnTo>
                    <a:lnTo>
                      <a:pt x="1449454" y="510816"/>
                    </a:lnTo>
                    <a:lnTo>
                      <a:pt x="1490829" y="488390"/>
                    </a:lnTo>
                    <a:close/>
                    <a:moveTo>
                      <a:pt x="1340740" y="465966"/>
                    </a:moveTo>
                    <a:lnTo>
                      <a:pt x="1299365" y="488391"/>
                    </a:lnTo>
                    <a:lnTo>
                      <a:pt x="1340739" y="510816"/>
                    </a:lnTo>
                    <a:lnTo>
                      <a:pt x="1382116" y="488390"/>
                    </a:lnTo>
                    <a:close/>
                    <a:moveTo>
                      <a:pt x="1014597" y="465966"/>
                    </a:moveTo>
                    <a:lnTo>
                      <a:pt x="973222" y="488391"/>
                    </a:lnTo>
                    <a:lnTo>
                      <a:pt x="1014598" y="510816"/>
                    </a:lnTo>
                    <a:lnTo>
                      <a:pt x="1055973" y="488391"/>
                    </a:lnTo>
                    <a:close/>
                    <a:moveTo>
                      <a:pt x="1666883" y="465966"/>
                    </a:moveTo>
                    <a:lnTo>
                      <a:pt x="1625507" y="488390"/>
                    </a:lnTo>
                    <a:lnTo>
                      <a:pt x="1666883" y="510816"/>
                    </a:lnTo>
                    <a:lnTo>
                      <a:pt x="1708258" y="488390"/>
                    </a:lnTo>
                    <a:close/>
                    <a:moveTo>
                      <a:pt x="742818" y="436507"/>
                    </a:moveTo>
                    <a:lnTo>
                      <a:pt x="701444" y="458931"/>
                    </a:lnTo>
                    <a:lnTo>
                      <a:pt x="742818" y="481355"/>
                    </a:lnTo>
                    <a:lnTo>
                      <a:pt x="784193" y="458930"/>
                    </a:lnTo>
                    <a:close/>
                    <a:moveTo>
                      <a:pt x="525389" y="436507"/>
                    </a:moveTo>
                    <a:lnTo>
                      <a:pt x="484015" y="458931"/>
                    </a:lnTo>
                    <a:lnTo>
                      <a:pt x="525386" y="481355"/>
                    </a:lnTo>
                    <a:lnTo>
                      <a:pt x="566763" y="458931"/>
                    </a:lnTo>
                    <a:close/>
                    <a:moveTo>
                      <a:pt x="634099" y="436506"/>
                    </a:moveTo>
                    <a:lnTo>
                      <a:pt x="592727" y="458931"/>
                    </a:lnTo>
                    <a:lnTo>
                      <a:pt x="634101" y="481356"/>
                    </a:lnTo>
                    <a:lnTo>
                      <a:pt x="675477" y="458931"/>
                    </a:lnTo>
                    <a:close/>
                    <a:moveTo>
                      <a:pt x="1829954" y="436505"/>
                    </a:moveTo>
                    <a:lnTo>
                      <a:pt x="1788579" y="458930"/>
                    </a:lnTo>
                    <a:lnTo>
                      <a:pt x="1829954" y="481355"/>
                    </a:lnTo>
                    <a:lnTo>
                      <a:pt x="1871330" y="458930"/>
                    </a:lnTo>
                    <a:close/>
                    <a:moveTo>
                      <a:pt x="1721240" y="436505"/>
                    </a:moveTo>
                    <a:lnTo>
                      <a:pt x="1679864" y="458930"/>
                    </a:lnTo>
                    <a:lnTo>
                      <a:pt x="1721240" y="481355"/>
                    </a:lnTo>
                    <a:lnTo>
                      <a:pt x="1762615" y="458930"/>
                    </a:lnTo>
                    <a:close/>
                    <a:moveTo>
                      <a:pt x="1612526" y="436505"/>
                    </a:moveTo>
                    <a:lnTo>
                      <a:pt x="1571150" y="458930"/>
                    </a:lnTo>
                    <a:lnTo>
                      <a:pt x="1612525" y="481355"/>
                    </a:lnTo>
                    <a:lnTo>
                      <a:pt x="1653901" y="458930"/>
                    </a:lnTo>
                    <a:close/>
                    <a:moveTo>
                      <a:pt x="579747" y="407046"/>
                    </a:moveTo>
                    <a:lnTo>
                      <a:pt x="538370" y="429471"/>
                    </a:lnTo>
                    <a:lnTo>
                      <a:pt x="579743" y="451895"/>
                    </a:lnTo>
                    <a:lnTo>
                      <a:pt x="621118" y="429470"/>
                    </a:lnTo>
                    <a:close/>
                    <a:moveTo>
                      <a:pt x="471030" y="407046"/>
                    </a:moveTo>
                    <a:lnTo>
                      <a:pt x="429656" y="429470"/>
                    </a:lnTo>
                    <a:lnTo>
                      <a:pt x="471031" y="451895"/>
                    </a:lnTo>
                    <a:lnTo>
                      <a:pt x="512407" y="429471"/>
                    </a:lnTo>
                    <a:close/>
                    <a:moveTo>
                      <a:pt x="1666882" y="407045"/>
                    </a:moveTo>
                    <a:lnTo>
                      <a:pt x="1625507" y="429469"/>
                    </a:lnTo>
                    <a:lnTo>
                      <a:pt x="1666882" y="451894"/>
                    </a:lnTo>
                    <a:lnTo>
                      <a:pt x="1708258" y="429469"/>
                    </a:lnTo>
                    <a:close/>
                    <a:moveTo>
                      <a:pt x="1884312" y="407044"/>
                    </a:moveTo>
                    <a:lnTo>
                      <a:pt x="1842936" y="429469"/>
                    </a:lnTo>
                    <a:lnTo>
                      <a:pt x="1884310" y="451894"/>
                    </a:lnTo>
                    <a:lnTo>
                      <a:pt x="1925686" y="429469"/>
                    </a:lnTo>
                    <a:close/>
                    <a:moveTo>
                      <a:pt x="1775597" y="407044"/>
                    </a:moveTo>
                    <a:lnTo>
                      <a:pt x="1734222" y="429469"/>
                    </a:lnTo>
                    <a:lnTo>
                      <a:pt x="1775597" y="451894"/>
                    </a:lnTo>
                    <a:lnTo>
                      <a:pt x="1816972" y="429469"/>
                    </a:lnTo>
                    <a:close/>
                    <a:moveTo>
                      <a:pt x="416675" y="377586"/>
                    </a:moveTo>
                    <a:lnTo>
                      <a:pt x="375303" y="400010"/>
                    </a:lnTo>
                    <a:lnTo>
                      <a:pt x="416675" y="422435"/>
                    </a:lnTo>
                    <a:lnTo>
                      <a:pt x="458050" y="400010"/>
                    </a:lnTo>
                    <a:close/>
                    <a:moveTo>
                      <a:pt x="525387" y="377585"/>
                    </a:moveTo>
                    <a:lnTo>
                      <a:pt x="484013" y="400010"/>
                    </a:lnTo>
                    <a:lnTo>
                      <a:pt x="525387" y="422435"/>
                    </a:lnTo>
                    <a:lnTo>
                      <a:pt x="566763" y="400010"/>
                    </a:lnTo>
                    <a:close/>
                    <a:moveTo>
                      <a:pt x="1829954" y="377584"/>
                    </a:moveTo>
                    <a:lnTo>
                      <a:pt x="1788578" y="400009"/>
                    </a:lnTo>
                    <a:lnTo>
                      <a:pt x="1829954" y="422434"/>
                    </a:lnTo>
                    <a:lnTo>
                      <a:pt x="1871330" y="400009"/>
                    </a:lnTo>
                    <a:close/>
                    <a:moveTo>
                      <a:pt x="1938669" y="377584"/>
                    </a:moveTo>
                    <a:lnTo>
                      <a:pt x="1897294" y="400008"/>
                    </a:lnTo>
                    <a:lnTo>
                      <a:pt x="1938669" y="422433"/>
                    </a:lnTo>
                    <a:lnTo>
                      <a:pt x="1980044" y="400008"/>
                    </a:lnTo>
                    <a:close/>
                    <a:moveTo>
                      <a:pt x="362320" y="348125"/>
                    </a:moveTo>
                    <a:lnTo>
                      <a:pt x="320945" y="370549"/>
                    </a:lnTo>
                    <a:lnTo>
                      <a:pt x="362321" y="392974"/>
                    </a:lnTo>
                    <a:lnTo>
                      <a:pt x="403694" y="370550"/>
                    </a:lnTo>
                    <a:close/>
                    <a:moveTo>
                      <a:pt x="471035" y="348125"/>
                    </a:moveTo>
                    <a:lnTo>
                      <a:pt x="429656" y="370550"/>
                    </a:lnTo>
                    <a:lnTo>
                      <a:pt x="471030" y="392974"/>
                    </a:lnTo>
                    <a:lnTo>
                      <a:pt x="512407" y="370549"/>
                    </a:lnTo>
                    <a:close/>
                    <a:moveTo>
                      <a:pt x="1884311" y="348123"/>
                    </a:moveTo>
                    <a:lnTo>
                      <a:pt x="1842936" y="370548"/>
                    </a:lnTo>
                    <a:lnTo>
                      <a:pt x="1884312" y="392973"/>
                    </a:lnTo>
                    <a:lnTo>
                      <a:pt x="1925688" y="370548"/>
                    </a:lnTo>
                    <a:close/>
                    <a:moveTo>
                      <a:pt x="1993026" y="348123"/>
                    </a:moveTo>
                    <a:lnTo>
                      <a:pt x="1951650" y="370548"/>
                    </a:lnTo>
                    <a:lnTo>
                      <a:pt x="1993026" y="392973"/>
                    </a:lnTo>
                    <a:lnTo>
                      <a:pt x="2034402" y="370548"/>
                    </a:lnTo>
                    <a:close/>
                    <a:moveTo>
                      <a:pt x="307961" y="318665"/>
                    </a:moveTo>
                    <a:lnTo>
                      <a:pt x="266586" y="341089"/>
                    </a:lnTo>
                    <a:lnTo>
                      <a:pt x="307962" y="363513"/>
                    </a:lnTo>
                    <a:lnTo>
                      <a:pt x="349336" y="341089"/>
                    </a:lnTo>
                    <a:close/>
                    <a:moveTo>
                      <a:pt x="1938668" y="318663"/>
                    </a:moveTo>
                    <a:lnTo>
                      <a:pt x="1897293" y="341088"/>
                    </a:lnTo>
                    <a:lnTo>
                      <a:pt x="1938669" y="363512"/>
                    </a:lnTo>
                    <a:lnTo>
                      <a:pt x="1980044" y="341087"/>
                    </a:lnTo>
                    <a:close/>
                    <a:moveTo>
                      <a:pt x="253603" y="289204"/>
                    </a:moveTo>
                    <a:lnTo>
                      <a:pt x="212230" y="311628"/>
                    </a:lnTo>
                    <a:lnTo>
                      <a:pt x="253606" y="334053"/>
                    </a:lnTo>
                    <a:lnTo>
                      <a:pt x="294980" y="311629"/>
                    </a:lnTo>
                    <a:close/>
                    <a:moveTo>
                      <a:pt x="1993026" y="289202"/>
                    </a:moveTo>
                    <a:lnTo>
                      <a:pt x="1951650" y="311627"/>
                    </a:lnTo>
                    <a:lnTo>
                      <a:pt x="1993027" y="334052"/>
                    </a:lnTo>
                    <a:lnTo>
                      <a:pt x="2034402" y="311627"/>
                    </a:lnTo>
                    <a:close/>
                    <a:moveTo>
                      <a:pt x="2047383" y="259742"/>
                    </a:moveTo>
                    <a:lnTo>
                      <a:pt x="2006008" y="282166"/>
                    </a:lnTo>
                    <a:lnTo>
                      <a:pt x="2047384" y="304591"/>
                    </a:lnTo>
                    <a:lnTo>
                      <a:pt x="2088759" y="282167"/>
                    </a:lnTo>
                    <a:close/>
                    <a:moveTo>
                      <a:pt x="2101741" y="230281"/>
                    </a:moveTo>
                    <a:lnTo>
                      <a:pt x="2060365" y="252706"/>
                    </a:lnTo>
                    <a:lnTo>
                      <a:pt x="2101740" y="275131"/>
                    </a:lnTo>
                    <a:lnTo>
                      <a:pt x="2143116" y="252706"/>
                    </a:lnTo>
                    <a:close/>
                    <a:moveTo>
                      <a:pt x="49430" y="105552"/>
                    </a:moveTo>
                    <a:lnTo>
                      <a:pt x="90533" y="127829"/>
                    </a:lnTo>
                    <a:lnTo>
                      <a:pt x="105840" y="119532"/>
                    </a:lnTo>
                    <a:lnTo>
                      <a:pt x="115887" y="128159"/>
                    </a:lnTo>
                    <a:lnTo>
                      <a:pt x="103515" y="134865"/>
                    </a:lnTo>
                    <a:lnTo>
                      <a:pt x="144887" y="157290"/>
                    </a:lnTo>
                    <a:lnTo>
                      <a:pt x="147909" y="155652"/>
                    </a:lnTo>
                    <a:lnTo>
                      <a:pt x="157957" y="164279"/>
                    </a:lnTo>
                    <a:lnTo>
                      <a:pt x="157870" y="164326"/>
                    </a:lnTo>
                    <a:lnTo>
                      <a:pt x="158254" y="164534"/>
                    </a:lnTo>
                    <a:lnTo>
                      <a:pt x="189436" y="191307"/>
                    </a:lnTo>
                    <a:lnTo>
                      <a:pt x="232151" y="218656"/>
                    </a:lnTo>
                    <a:lnTo>
                      <a:pt x="199247" y="200822"/>
                    </a:lnTo>
                    <a:lnTo>
                      <a:pt x="157870" y="223247"/>
                    </a:lnTo>
                    <a:lnTo>
                      <a:pt x="199245" y="245672"/>
                    </a:lnTo>
                    <a:lnTo>
                      <a:pt x="239918" y="223629"/>
                    </a:lnTo>
                    <a:lnTo>
                      <a:pt x="251821" y="231250"/>
                    </a:lnTo>
                    <a:lnTo>
                      <a:pt x="212229" y="252708"/>
                    </a:lnTo>
                    <a:lnTo>
                      <a:pt x="253603" y="275133"/>
                    </a:lnTo>
                    <a:lnTo>
                      <a:pt x="289756" y="255539"/>
                    </a:lnTo>
                    <a:lnTo>
                      <a:pt x="301659" y="263160"/>
                    </a:lnTo>
                    <a:lnTo>
                      <a:pt x="266586" y="282168"/>
                    </a:lnTo>
                    <a:lnTo>
                      <a:pt x="307961" y="304593"/>
                    </a:lnTo>
                    <a:lnTo>
                      <a:pt x="343639" y="285257"/>
                    </a:lnTo>
                    <a:lnTo>
                      <a:pt x="357414" y="291863"/>
                    </a:lnTo>
                    <a:lnTo>
                      <a:pt x="320942" y="311629"/>
                    </a:lnTo>
                    <a:lnTo>
                      <a:pt x="362320" y="334053"/>
                    </a:lnTo>
                    <a:lnTo>
                      <a:pt x="401313" y="312919"/>
                    </a:lnTo>
                    <a:lnTo>
                      <a:pt x="415087" y="319525"/>
                    </a:lnTo>
                    <a:lnTo>
                      <a:pt x="375300" y="341089"/>
                    </a:lnTo>
                    <a:lnTo>
                      <a:pt x="416675" y="363514"/>
                    </a:lnTo>
                    <a:lnTo>
                      <a:pt x="458053" y="341089"/>
                    </a:lnTo>
                    <a:lnTo>
                      <a:pt x="442704" y="332771"/>
                    </a:lnTo>
                    <a:lnTo>
                      <a:pt x="455858" y="339079"/>
                    </a:lnTo>
                    <a:lnTo>
                      <a:pt x="525179" y="363401"/>
                    </a:lnTo>
                    <a:lnTo>
                      <a:pt x="525387" y="363514"/>
                    </a:lnTo>
                    <a:lnTo>
                      <a:pt x="525431" y="363490"/>
                    </a:lnTo>
                    <a:lnTo>
                      <a:pt x="541192" y="369019"/>
                    </a:lnTo>
                    <a:lnTo>
                      <a:pt x="538370" y="370549"/>
                    </a:lnTo>
                    <a:lnTo>
                      <a:pt x="579747" y="392974"/>
                    </a:lnTo>
                    <a:lnTo>
                      <a:pt x="591425" y="386644"/>
                    </a:lnTo>
                    <a:lnTo>
                      <a:pt x="607186" y="392174"/>
                    </a:lnTo>
                    <a:lnTo>
                      <a:pt x="592729" y="400010"/>
                    </a:lnTo>
                    <a:lnTo>
                      <a:pt x="634099" y="422434"/>
                    </a:lnTo>
                    <a:lnTo>
                      <a:pt x="663643" y="406422"/>
                    </a:lnTo>
                    <a:lnTo>
                      <a:pt x="681628" y="410748"/>
                    </a:lnTo>
                    <a:lnTo>
                      <a:pt x="647082" y="429470"/>
                    </a:lnTo>
                    <a:lnTo>
                      <a:pt x="688458" y="451895"/>
                    </a:lnTo>
                    <a:lnTo>
                      <a:pt x="729836" y="429471"/>
                    </a:lnTo>
                    <a:lnTo>
                      <a:pt x="706190" y="416655"/>
                    </a:lnTo>
                    <a:lnTo>
                      <a:pt x="756931" y="428859"/>
                    </a:lnTo>
                    <a:lnTo>
                      <a:pt x="755802" y="429471"/>
                    </a:lnTo>
                    <a:lnTo>
                      <a:pt x="797173" y="451895"/>
                    </a:lnTo>
                    <a:lnTo>
                      <a:pt x="818670" y="440242"/>
                    </a:lnTo>
                    <a:lnTo>
                      <a:pt x="839282" y="443142"/>
                    </a:lnTo>
                    <a:lnTo>
                      <a:pt x="810152" y="458931"/>
                    </a:lnTo>
                    <a:lnTo>
                      <a:pt x="851526" y="481356"/>
                    </a:lnTo>
                    <a:lnTo>
                      <a:pt x="892901" y="458930"/>
                    </a:lnTo>
                    <a:lnTo>
                      <a:pt x="872356" y="447795"/>
                    </a:lnTo>
                    <a:lnTo>
                      <a:pt x="925593" y="455285"/>
                    </a:lnTo>
                    <a:lnTo>
                      <a:pt x="918866" y="458931"/>
                    </a:lnTo>
                    <a:lnTo>
                      <a:pt x="960240" y="481355"/>
                    </a:lnTo>
                    <a:lnTo>
                      <a:pt x="995383" y="462308"/>
                    </a:lnTo>
                    <a:lnTo>
                      <a:pt x="1037392" y="464249"/>
                    </a:lnTo>
                    <a:lnTo>
                      <a:pt x="1068955" y="481356"/>
                    </a:lnTo>
                    <a:lnTo>
                      <a:pt x="1095562" y="466935"/>
                    </a:lnTo>
                    <a:lnTo>
                      <a:pt x="1119486" y="468040"/>
                    </a:lnTo>
                    <a:lnTo>
                      <a:pt x="1081937" y="488391"/>
                    </a:lnTo>
                    <a:lnTo>
                      <a:pt x="1123312" y="510816"/>
                    </a:lnTo>
                    <a:lnTo>
                      <a:pt x="1164687" y="488392"/>
                    </a:lnTo>
                    <a:lnTo>
                      <a:pt x="1127849" y="468426"/>
                    </a:lnTo>
                    <a:lnTo>
                      <a:pt x="1156233" y="469737"/>
                    </a:lnTo>
                    <a:lnTo>
                      <a:pt x="1177669" y="481356"/>
                    </a:lnTo>
                    <a:lnTo>
                      <a:pt x="1202304" y="468004"/>
                    </a:lnTo>
                    <a:lnTo>
                      <a:pt x="1230253" y="466927"/>
                    </a:lnTo>
                    <a:lnTo>
                      <a:pt x="1190651" y="488392"/>
                    </a:lnTo>
                    <a:lnTo>
                      <a:pt x="1232027" y="510816"/>
                    </a:lnTo>
                    <a:lnTo>
                      <a:pt x="1273402" y="488391"/>
                    </a:lnTo>
                    <a:lnTo>
                      <a:pt x="1233564" y="466800"/>
                    </a:lnTo>
                    <a:lnTo>
                      <a:pt x="1257806" y="465866"/>
                    </a:lnTo>
                    <a:lnTo>
                      <a:pt x="1286383" y="481356"/>
                    </a:lnTo>
                    <a:lnTo>
                      <a:pt x="1319878" y="463201"/>
                    </a:lnTo>
                    <a:lnTo>
                      <a:pt x="1354205" y="459192"/>
                    </a:lnTo>
                    <a:lnTo>
                      <a:pt x="1395097" y="481355"/>
                    </a:lnTo>
                    <a:lnTo>
                      <a:pt x="1436472" y="458930"/>
                    </a:lnTo>
                    <a:lnTo>
                      <a:pt x="1422284" y="451241"/>
                    </a:lnTo>
                    <a:lnTo>
                      <a:pt x="1443645" y="448746"/>
                    </a:lnTo>
                    <a:lnTo>
                      <a:pt x="1449454" y="451894"/>
                    </a:lnTo>
                    <a:lnTo>
                      <a:pt x="1458454" y="447016"/>
                    </a:lnTo>
                    <a:lnTo>
                      <a:pt x="1469985" y="445670"/>
                    </a:lnTo>
                    <a:lnTo>
                      <a:pt x="1496643" y="440390"/>
                    </a:lnTo>
                    <a:lnTo>
                      <a:pt x="1462436" y="458930"/>
                    </a:lnTo>
                    <a:lnTo>
                      <a:pt x="1503810" y="481355"/>
                    </a:lnTo>
                    <a:lnTo>
                      <a:pt x="1545186" y="458930"/>
                    </a:lnTo>
                    <a:lnTo>
                      <a:pt x="1507142" y="438311"/>
                    </a:lnTo>
                    <a:lnTo>
                      <a:pt x="1526158" y="434545"/>
                    </a:lnTo>
                    <a:lnTo>
                      <a:pt x="1558168" y="451894"/>
                    </a:lnTo>
                    <a:lnTo>
                      <a:pt x="1599544" y="429469"/>
                    </a:lnTo>
                    <a:lnTo>
                      <a:pt x="1586763" y="422543"/>
                    </a:lnTo>
                    <a:lnTo>
                      <a:pt x="1605779" y="418777"/>
                    </a:lnTo>
                    <a:lnTo>
                      <a:pt x="1612525" y="422433"/>
                    </a:lnTo>
                    <a:lnTo>
                      <a:pt x="1630654" y="412608"/>
                    </a:lnTo>
                    <a:lnTo>
                      <a:pt x="1685390" y="397014"/>
                    </a:lnTo>
                    <a:lnTo>
                      <a:pt x="1679864" y="400009"/>
                    </a:lnTo>
                    <a:lnTo>
                      <a:pt x="1721240" y="422433"/>
                    </a:lnTo>
                    <a:lnTo>
                      <a:pt x="1762615" y="400008"/>
                    </a:lnTo>
                    <a:lnTo>
                      <a:pt x="1732386" y="383625"/>
                    </a:lnTo>
                    <a:lnTo>
                      <a:pt x="1749405" y="378777"/>
                    </a:lnTo>
                    <a:lnTo>
                      <a:pt x="1775598" y="392973"/>
                    </a:lnTo>
                    <a:lnTo>
                      <a:pt x="1816972" y="370548"/>
                    </a:lnTo>
                    <a:lnTo>
                      <a:pt x="1798499" y="360536"/>
                    </a:lnTo>
                    <a:lnTo>
                      <a:pt x="1813746" y="354727"/>
                    </a:lnTo>
                    <a:lnTo>
                      <a:pt x="1829954" y="363512"/>
                    </a:lnTo>
                    <a:lnTo>
                      <a:pt x="1871330" y="341087"/>
                    </a:lnTo>
                    <a:lnTo>
                      <a:pt x="1862340" y="336215"/>
                    </a:lnTo>
                    <a:lnTo>
                      <a:pt x="1877586" y="330406"/>
                    </a:lnTo>
                    <a:lnTo>
                      <a:pt x="1884312" y="334051"/>
                    </a:lnTo>
                    <a:lnTo>
                      <a:pt x="1925687" y="311627"/>
                    </a:lnTo>
                    <a:lnTo>
                      <a:pt x="1921490" y="309352"/>
                    </a:lnTo>
                    <a:lnTo>
                      <a:pt x="1935105" y="302660"/>
                    </a:lnTo>
                    <a:lnTo>
                      <a:pt x="1938669" y="304591"/>
                    </a:lnTo>
                    <a:lnTo>
                      <a:pt x="1980044" y="282166"/>
                    </a:lnTo>
                    <a:lnTo>
                      <a:pt x="1978498" y="281329"/>
                    </a:lnTo>
                    <a:lnTo>
                      <a:pt x="1992113" y="274636"/>
                    </a:lnTo>
                    <a:lnTo>
                      <a:pt x="1993025" y="275131"/>
                    </a:lnTo>
                    <a:lnTo>
                      <a:pt x="2034402" y="252706"/>
                    </a:lnTo>
                    <a:lnTo>
                      <a:pt x="2031391" y="251074"/>
                    </a:lnTo>
                    <a:lnTo>
                      <a:pt x="2043447" y="243537"/>
                    </a:lnTo>
                    <a:lnTo>
                      <a:pt x="2047383" y="245671"/>
                    </a:lnTo>
                    <a:lnTo>
                      <a:pt x="2088759" y="223246"/>
                    </a:lnTo>
                    <a:lnTo>
                      <a:pt x="2081874" y="219514"/>
                    </a:lnTo>
                    <a:lnTo>
                      <a:pt x="2093931" y="211977"/>
                    </a:lnTo>
                    <a:lnTo>
                      <a:pt x="2101741" y="216210"/>
                    </a:lnTo>
                    <a:lnTo>
                      <a:pt x="2143116" y="193785"/>
                    </a:lnTo>
                    <a:lnTo>
                      <a:pt x="2128802" y="186028"/>
                    </a:lnTo>
                    <a:lnTo>
                      <a:pt x="2139317" y="177655"/>
                    </a:lnTo>
                    <a:lnTo>
                      <a:pt x="2156098" y="186750"/>
                    </a:lnTo>
                    <a:lnTo>
                      <a:pt x="2197473" y="164325"/>
                    </a:lnTo>
                    <a:lnTo>
                      <a:pt x="2172831" y="150968"/>
                    </a:lnTo>
                    <a:lnTo>
                      <a:pt x="2183346" y="142596"/>
                    </a:lnTo>
                    <a:lnTo>
                      <a:pt x="2210455" y="157289"/>
                    </a:lnTo>
                    <a:lnTo>
                      <a:pt x="2238841" y="141904"/>
                    </a:lnTo>
                    <a:lnTo>
                      <a:pt x="2227652" y="162041"/>
                    </a:lnTo>
                    <a:lnTo>
                      <a:pt x="2223437" y="164325"/>
                    </a:lnTo>
                    <a:lnTo>
                      <a:pt x="2225701" y="165552"/>
                    </a:lnTo>
                    <a:lnTo>
                      <a:pt x="2221213" y="173628"/>
                    </a:lnTo>
                    <a:lnTo>
                      <a:pt x="2219283" y="176145"/>
                    </a:lnTo>
                    <a:lnTo>
                      <a:pt x="2210455" y="171361"/>
                    </a:lnTo>
                    <a:lnTo>
                      <a:pt x="2169080" y="193785"/>
                    </a:lnTo>
                    <a:lnTo>
                      <a:pt x="2194996" y="207832"/>
                    </a:lnTo>
                    <a:lnTo>
                      <a:pt x="2187376" y="217773"/>
                    </a:lnTo>
                    <a:lnTo>
                      <a:pt x="2156097" y="200821"/>
                    </a:lnTo>
                    <a:lnTo>
                      <a:pt x="2114722" y="223246"/>
                    </a:lnTo>
                    <a:lnTo>
                      <a:pt x="2156098" y="245670"/>
                    </a:lnTo>
                    <a:lnTo>
                      <a:pt x="2173024" y="236496"/>
                    </a:lnTo>
                    <a:lnTo>
                      <a:pt x="2154574" y="260568"/>
                    </a:lnTo>
                    <a:lnTo>
                      <a:pt x="2114722" y="282167"/>
                    </a:lnTo>
                    <a:lnTo>
                      <a:pt x="2131023" y="291002"/>
                    </a:lnTo>
                    <a:lnTo>
                      <a:pt x="2121720" y="300031"/>
                    </a:lnTo>
                    <a:lnTo>
                      <a:pt x="2101741" y="289203"/>
                    </a:lnTo>
                    <a:lnTo>
                      <a:pt x="2060365" y="311627"/>
                    </a:lnTo>
                    <a:lnTo>
                      <a:pt x="2092069" y="328810"/>
                    </a:lnTo>
                    <a:lnTo>
                      <a:pt x="2082766" y="337840"/>
                    </a:lnTo>
                    <a:lnTo>
                      <a:pt x="2047383" y="318663"/>
                    </a:lnTo>
                    <a:lnTo>
                      <a:pt x="2006008" y="341087"/>
                    </a:lnTo>
                    <a:lnTo>
                      <a:pt x="2047383" y="363512"/>
                    </a:lnTo>
                    <a:lnTo>
                      <a:pt x="2067611" y="352549"/>
                    </a:lnTo>
                    <a:lnTo>
                      <a:pt x="2034779" y="384415"/>
                    </a:lnTo>
                    <a:lnTo>
                      <a:pt x="2006008" y="400008"/>
                    </a:lnTo>
                    <a:lnTo>
                      <a:pt x="2012727" y="403650"/>
                    </a:lnTo>
                    <a:lnTo>
                      <a:pt x="2001568" y="411674"/>
                    </a:lnTo>
                    <a:lnTo>
                      <a:pt x="1993026" y="407044"/>
                    </a:lnTo>
                    <a:lnTo>
                      <a:pt x="1951650" y="429469"/>
                    </a:lnTo>
                    <a:lnTo>
                      <a:pt x="1966001" y="437247"/>
                    </a:lnTo>
                    <a:lnTo>
                      <a:pt x="1954842" y="445271"/>
                    </a:lnTo>
                    <a:lnTo>
                      <a:pt x="1938669" y="436505"/>
                    </a:lnTo>
                    <a:lnTo>
                      <a:pt x="1897293" y="458930"/>
                    </a:lnTo>
                    <a:lnTo>
                      <a:pt x="1919275" y="470844"/>
                    </a:lnTo>
                    <a:lnTo>
                      <a:pt x="1908116" y="478868"/>
                    </a:lnTo>
                    <a:lnTo>
                      <a:pt x="1884311" y="465966"/>
                    </a:lnTo>
                    <a:lnTo>
                      <a:pt x="1842936" y="488391"/>
                    </a:lnTo>
                    <a:lnTo>
                      <a:pt x="1869256" y="502656"/>
                    </a:lnTo>
                    <a:lnTo>
                      <a:pt x="1855947" y="509514"/>
                    </a:lnTo>
                    <a:lnTo>
                      <a:pt x="1829954" y="495427"/>
                    </a:lnTo>
                    <a:lnTo>
                      <a:pt x="1788579" y="517852"/>
                    </a:lnTo>
                    <a:lnTo>
                      <a:pt x="1813527" y="531373"/>
                    </a:lnTo>
                    <a:lnTo>
                      <a:pt x="1800218" y="538231"/>
                    </a:lnTo>
                    <a:lnTo>
                      <a:pt x="1775598" y="524887"/>
                    </a:lnTo>
                    <a:lnTo>
                      <a:pt x="1734222" y="547312"/>
                    </a:lnTo>
                    <a:lnTo>
                      <a:pt x="1757799" y="560091"/>
                    </a:lnTo>
                    <a:lnTo>
                      <a:pt x="1744490" y="566949"/>
                    </a:lnTo>
                    <a:lnTo>
                      <a:pt x="1721240" y="554348"/>
                    </a:lnTo>
                    <a:lnTo>
                      <a:pt x="1679864" y="576773"/>
                    </a:lnTo>
                    <a:lnTo>
                      <a:pt x="1695235" y="585104"/>
                    </a:lnTo>
                    <a:lnTo>
                      <a:pt x="1679312" y="590545"/>
                    </a:lnTo>
                    <a:lnTo>
                      <a:pt x="1666883" y="583809"/>
                    </a:lnTo>
                    <a:lnTo>
                      <a:pt x="1625507" y="606234"/>
                    </a:lnTo>
                    <a:lnTo>
                      <a:pt x="1628561" y="607890"/>
                    </a:lnTo>
                    <a:lnTo>
                      <a:pt x="1612639" y="613331"/>
                    </a:lnTo>
                    <a:lnTo>
                      <a:pt x="1612526" y="613270"/>
                    </a:lnTo>
                    <a:lnTo>
                      <a:pt x="1612027" y="613540"/>
                    </a:lnTo>
                    <a:lnTo>
                      <a:pt x="1563112" y="630257"/>
                    </a:lnTo>
                    <a:lnTo>
                      <a:pt x="1542365" y="634165"/>
                    </a:lnTo>
                    <a:lnTo>
                      <a:pt x="1503811" y="613270"/>
                    </a:lnTo>
                    <a:lnTo>
                      <a:pt x="1462436" y="635695"/>
                    </a:lnTo>
                    <a:lnTo>
                      <a:pt x="1480958" y="645733"/>
                    </a:lnTo>
                    <a:lnTo>
                      <a:pt x="1461691" y="649363"/>
                    </a:lnTo>
                    <a:lnTo>
                      <a:pt x="1449454" y="642731"/>
                    </a:lnTo>
                    <a:lnTo>
                      <a:pt x="1424179" y="656429"/>
                    </a:lnTo>
                    <a:lnTo>
                      <a:pt x="1381018" y="664560"/>
                    </a:lnTo>
                    <a:lnTo>
                      <a:pt x="1340740" y="642730"/>
                    </a:lnTo>
                    <a:lnTo>
                      <a:pt x="1299364" y="665155"/>
                    </a:lnTo>
                    <a:lnTo>
                      <a:pt x="1308110" y="669895"/>
                    </a:lnTo>
                    <a:lnTo>
                      <a:pt x="1260321" y="672244"/>
                    </a:lnTo>
                    <a:lnTo>
                      <a:pt x="1273400" y="665155"/>
                    </a:lnTo>
                    <a:lnTo>
                      <a:pt x="1232026" y="642731"/>
                    </a:lnTo>
                    <a:lnTo>
                      <a:pt x="1190650" y="665155"/>
                    </a:lnTo>
                    <a:lnTo>
                      <a:pt x="1208435" y="674794"/>
                    </a:lnTo>
                    <a:lnTo>
                      <a:pt x="1184630" y="675964"/>
                    </a:lnTo>
                    <a:lnTo>
                      <a:pt x="1177668" y="672191"/>
                    </a:lnTo>
                    <a:lnTo>
                      <a:pt x="1169318" y="676717"/>
                    </a:lnTo>
                    <a:lnTo>
                      <a:pt x="1152929" y="677522"/>
                    </a:lnTo>
                    <a:lnTo>
                      <a:pt x="1143235" y="676782"/>
                    </a:lnTo>
                    <a:lnTo>
                      <a:pt x="1164686" y="665155"/>
                    </a:lnTo>
                    <a:lnTo>
                      <a:pt x="1123311" y="642731"/>
                    </a:lnTo>
                    <a:lnTo>
                      <a:pt x="1081936" y="665156"/>
                    </a:lnTo>
                    <a:lnTo>
                      <a:pt x="1096851" y="673239"/>
                    </a:lnTo>
                    <a:lnTo>
                      <a:pt x="1047948" y="669504"/>
                    </a:lnTo>
                    <a:lnTo>
                      <a:pt x="1055973" y="665155"/>
                    </a:lnTo>
                    <a:lnTo>
                      <a:pt x="1014597" y="642731"/>
                    </a:lnTo>
                    <a:lnTo>
                      <a:pt x="975419" y="663965"/>
                    </a:lnTo>
                    <a:lnTo>
                      <a:pt x="940082" y="661266"/>
                    </a:lnTo>
                    <a:lnTo>
                      <a:pt x="905883" y="642731"/>
                    </a:lnTo>
                    <a:lnTo>
                      <a:pt x="890104" y="651283"/>
                    </a:lnTo>
                    <a:lnTo>
                      <a:pt x="871308" y="647398"/>
                    </a:lnTo>
                    <a:lnTo>
                      <a:pt x="892901" y="635695"/>
                    </a:lnTo>
                    <a:lnTo>
                      <a:pt x="851526" y="613270"/>
                    </a:lnTo>
                    <a:lnTo>
                      <a:pt x="811404" y="635016"/>
                    </a:lnTo>
                    <a:lnTo>
                      <a:pt x="765395" y="625506"/>
                    </a:lnTo>
                    <a:lnTo>
                      <a:pt x="742818" y="613270"/>
                    </a:lnTo>
                    <a:lnTo>
                      <a:pt x="734332" y="617870"/>
                    </a:lnTo>
                    <a:lnTo>
                      <a:pt x="718576" y="612336"/>
                    </a:lnTo>
                    <a:lnTo>
                      <a:pt x="729835" y="606234"/>
                    </a:lnTo>
                    <a:lnTo>
                      <a:pt x="688459" y="583810"/>
                    </a:lnTo>
                    <a:lnTo>
                      <a:pt x="668362" y="594702"/>
                    </a:lnTo>
                    <a:lnTo>
                      <a:pt x="652606" y="589169"/>
                    </a:lnTo>
                    <a:lnTo>
                      <a:pt x="675477" y="576773"/>
                    </a:lnTo>
                    <a:lnTo>
                      <a:pt x="634099" y="554349"/>
                    </a:lnTo>
                    <a:lnTo>
                      <a:pt x="602393" y="571535"/>
                    </a:lnTo>
                    <a:lnTo>
                      <a:pt x="586637" y="566001"/>
                    </a:lnTo>
                    <a:lnTo>
                      <a:pt x="621118" y="547313"/>
                    </a:lnTo>
                    <a:lnTo>
                      <a:pt x="579747" y="524889"/>
                    </a:lnTo>
                    <a:lnTo>
                      <a:pt x="541496" y="545620"/>
                    </a:lnTo>
                    <a:lnTo>
                      <a:pt x="528194" y="538758"/>
                    </a:lnTo>
                    <a:lnTo>
                      <a:pt x="566766" y="517853"/>
                    </a:lnTo>
                    <a:lnTo>
                      <a:pt x="525387" y="495427"/>
                    </a:lnTo>
                    <a:lnTo>
                      <a:pt x="485797" y="516885"/>
                    </a:lnTo>
                    <a:lnTo>
                      <a:pt x="472495" y="510023"/>
                    </a:lnTo>
                    <a:lnTo>
                      <a:pt x="512407" y="488391"/>
                    </a:lnTo>
                    <a:lnTo>
                      <a:pt x="471034" y="465967"/>
                    </a:lnTo>
                    <a:lnTo>
                      <a:pt x="430101" y="488151"/>
                    </a:lnTo>
                    <a:lnTo>
                      <a:pt x="416800" y="481289"/>
                    </a:lnTo>
                    <a:lnTo>
                      <a:pt x="458053" y="458931"/>
                    </a:lnTo>
                    <a:lnTo>
                      <a:pt x="416675" y="436506"/>
                    </a:lnTo>
                    <a:lnTo>
                      <a:pt x="380909" y="455892"/>
                    </a:lnTo>
                    <a:lnTo>
                      <a:pt x="369677" y="447908"/>
                    </a:lnTo>
                    <a:lnTo>
                      <a:pt x="403694" y="429470"/>
                    </a:lnTo>
                    <a:lnTo>
                      <a:pt x="362321" y="407046"/>
                    </a:lnTo>
                    <a:lnTo>
                      <a:pt x="333878" y="422461"/>
                    </a:lnTo>
                    <a:lnTo>
                      <a:pt x="322645" y="414477"/>
                    </a:lnTo>
                    <a:lnTo>
                      <a:pt x="349337" y="400010"/>
                    </a:lnTo>
                    <a:lnTo>
                      <a:pt x="307962" y="377586"/>
                    </a:lnTo>
                    <a:lnTo>
                      <a:pt x="286846" y="389030"/>
                    </a:lnTo>
                    <a:lnTo>
                      <a:pt x="284512" y="387371"/>
                    </a:lnTo>
                    <a:lnTo>
                      <a:pt x="277058" y="380263"/>
                    </a:lnTo>
                    <a:lnTo>
                      <a:pt x="294980" y="370549"/>
                    </a:lnTo>
                    <a:lnTo>
                      <a:pt x="253606" y="348125"/>
                    </a:lnTo>
                    <a:lnTo>
                      <a:pt x="247071" y="351667"/>
                    </a:lnTo>
                    <a:lnTo>
                      <a:pt x="237662" y="342694"/>
                    </a:lnTo>
                    <a:lnTo>
                      <a:pt x="240623" y="341089"/>
                    </a:lnTo>
                    <a:lnTo>
                      <a:pt x="229863" y="335258"/>
                    </a:lnTo>
                    <a:lnTo>
                      <a:pt x="195679" y="302659"/>
                    </a:lnTo>
                    <a:lnTo>
                      <a:pt x="199247" y="304593"/>
                    </a:lnTo>
                    <a:lnTo>
                      <a:pt x="240620" y="282168"/>
                    </a:lnTo>
                    <a:lnTo>
                      <a:pt x="199245" y="259744"/>
                    </a:lnTo>
                    <a:lnTo>
                      <a:pt x="169293" y="275977"/>
                    </a:lnTo>
                    <a:lnTo>
                      <a:pt x="161566" y="266095"/>
                    </a:lnTo>
                    <a:lnTo>
                      <a:pt x="186267" y="252708"/>
                    </a:lnTo>
                    <a:lnTo>
                      <a:pt x="144887" y="230283"/>
                    </a:lnTo>
                    <a:lnTo>
                      <a:pt x="136935" y="234593"/>
                    </a:lnTo>
                    <a:lnTo>
                      <a:pt x="129207" y="224710"/>
                    </a:lnTo>
                    <a:lnTo>
                      <a:pt x="131906" y="223247"/>
                    </a:lnTo>
                    <a:lnTo>
                      <a:pt x="125237" y="219633"/>
                    </a:lnTo>
                    <a:lnTo>
                      <a:pt x="106141" y="195209"/>
                    </a:lnTo>
                    <a:lnTo>
                      <a:pt x="144887" y="216211"/>
                    </a:lnTo>
                    <a:lnTo>
                      <a:pt x="186267" y="193786"/>
                    </a:lnTo>
                    <a:lnTo>
                      <a:pt x="144890" y="171362"/>
                    </a:lnTo>
                    <a:lnTo>
                      <a:pt x="104578" y="193211"/>
                    </a:lnTo>
                    <a:lnTo>
                      <a:pt x="96850" y="183326"/>
                    </a:lnTo>
                    <a:lnTo>
                      <a:pt x="131906" y="164326"/>
                    </a:lnTo>
                    <a:lnTo>
                      <a:pt x="90533" y="141902"/>
                    </a:lnTo>
                    <a:lnTo>
                      <a:pt x="74839" y="150407"/>
                    </a:lnTo>
                    <a:lnTo>
                      <a:pt x="68740" y="139640"/>
                    </a:lnTo>
                    <a:lnTo>
                      <a:pt x="77551" y="134865"/>
                    </a:lnTo>
                    <a:lnTo>
                      <a:pt x="60933" y="125858"/>
                    </a:lnTo>
                    <a:close/>
                    <a:moveTo>
                      <a:pt x="67793" y="81232"/>
                    </a:moveTo>
                    <a:lnTo>
                      <a:pt x="75907" y="90907"/>
                    </a:lnTo>
                    <a:lnTo>
                      <a:pt x="49302" y="105327"/>
                    </a:lnTo>
                    <a:lnTo>
                      <a:pt x="43203" y="94560"/>
                    </a:lnTo>
                    <a:close/>
                    <a:moveTo>
                      <a:pt x="2285690" y="57592"/>
                    </a:moveTo>
                    <a:lnTo>
                      <a:pt x="2270017" y="85798"/>
                    </a:lnTo>
                    <a:lnTo>
                      <a:pt x="2264813" y="82978"/>
                    </a:lnTo>
                    <a:lnTo>
                      <a:pt x="2223436" y="105402"/>
                    </a:lnTo>
                    <a:lnTo>
                      <a:pt x="2250863" y="120268"/>
                    </a:lnTo>
                    <a:lnTo>
                      <a:pt x="2244854" y="131083"/>
                    </a:lnTo>
                    <a:lnTo>
                      <a:pt x="2212779" y="113698"/>
                    </a:lnTo>
                    <a:lnTo>
                      <a:pt x="2241253" y="81675"/>
                    </a:lnTo>
                    <a:lnTo>
                      <a:pt x="2251831" y="75942"/>
                    </a:lnTo>
                    <a:lnTo>
                      <a:pt x="2248133" y="73938"/>
                    </a:lnTo>
                    <a:lnTo>
                      <a:pt x="2256576" y="64443"/>
                    </a:lnTo>
                    <a:lnTo>
                      <a:pt x="2264813" y="68907"/>
                    </a:lnTo>
                    <a:close/>
                    <a:moveTo>
                      <a:pt x="2291929" y="24684"/>
                    </a:moveTo>
                    <a:lnTo>
                      <a:pt x="2297359" y="27628"/>
                    </a:lnTo>
                    <a:lnTo>
                      <a:pt x="2293272" y="39484"/>
                    </a:lnTo>
                    <a:lnTo>
                      <a:pt x="2283486" y="34180"/>
                    </a:lnTo>
                    <a:close/>
                    <a:moveTo>
                      <a:pt x="8514" y="24456"/>
                    </a:moveTo>
                    <a:lnTo>
                      <a:pt x="29897" y="36045"/>
                    </a:lnTo>
                    <a:lnTo>
                      <a:pt x="51531" y="61842"/>
                    </a:lnTo>
                    <a:lnTo>
                      <a:pt x="36175" y="53520"/>
                    </a:lnTo>
                    <a:lnTo>
                      <a:pt x="23765" y="60246"/>
                    </a:lnTo>
                    <a:lnTo>
                      <a:pt x="17666" y="49479"/>
                    </a:lnTo>
                    <a:lnTo>
                      <a:pt x="23194" y="46483"/>
                    </a:lnTo>
                    <a:lnTo>
                      <a:pt x="14593" y="41822"/>
                    </a:lnTo>
                    <a:close/>
                    <a:moveTo>
                      <a:pt x="247" y="0"/>
                    </a:moveTo>
                    <a:lnTo>
                      <a:pt x="1701" y="2425"/>
                    </a:lnTo>
                    <a:lnTo>
                      <a:pt x="7962" y="9890"/>
                    </a:lnTo>
                    <a:lnTo>
                      <a:pt x="4141" y="11961"/>
                    </a:lnTo>
                    <a:lnTo>
                      <a:pt x="0" y="133"/>
                    </a:lnTo>
                    <a:close/>
                  </a:path>
                </a:pathLst>
              </a:custGeom>
              <a:solidFill>
                <a:srgbClr val="CC9900">
                  <a:alpha val="7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84" name="グループ化 283">
                <a:extLst>
                  <a:ext uri="{FF2B5EF4-FFF2-40B4-BE49-F238E27FC236}">
                    <a16:creationId xmlns:a16="http://schemas.microsoft.com/office/drawing/2014/main" id="{6524DFC9-C84B-4430-9CD7-84509B6BF53C}"/>
                  </a:ext>
                </a:extLst>
              </p:cNvPr>
              <p:cNvGrpSpPr/>
              <p:nvPr/>
            </p:nvGrpSpPr>
            <p:grpSpPr>
              <a:xfrm>
                <a:off x="3650457" y="2109787"/>
                <a:ext cx="2605086" cy="935613"/>
                <a:chOff x="3650457" y="2109787"/>
                <a:chExt cx="2605086" cy="935613"/>
              </a:xfrm>
              <a:grpFill/>
            </p:grpSpPr>
            <p:sp>
              <p:nvSpPr>
                <p:cNvPr id="285" name="フリーフォーム: 図形 284">
                  <a:extLst>
                    <a:ext uri="{FF2B5EF4-FFF2-40B4-BE49-F238E27FC236}">
                      <a16:creationId xmlns:a16="http://schemas.microsoft.com/office/drawing/2014/main" id="{4D3F71DB-BFA4-4FA0-BCF4-28DCF633E2C2}"/>
                    </a:ext>
                  </a:extLst>
                </p:cNvPr>
                <p:cNvSpPr/>
                <p:nvPr/>
              </p:nvSpPr>
              <p:spPr>
                <a:xfrm>
                  <a:off x="3677677" y="2205039"/>
                  <a:ext cx="2550646" cy="840361"/>
                </a:xfrm>
                <a:custGeom>
                  <a:avLst/>
                  <a:gdLst>
                    <a:gd name="connsiteX0" fmla="*/ 3082 w 2550646"/>
                    <a:gd name="connsiteY0" fmla="*/ 0 h 840361"/>
                    <a:gd name="connsiteX1" fmla="*/ 64167 w 2550646"/>
                    <a:gd name="connsiteY1" fmla="*/ 0 h 840361"/>
                    <a:gd name="connsiteX2" fmla="*/ 62473 w 2550646"/>
                    <a:gd name="connsiteY2" fmla="*/ 20637 h 840361"/>
                    <a:gd name="connsiteX3" fmla="*/ 1275323 w 2550646"/>
                    <a:gd name="connsiteY3" fmla="*/ 766762 h 840361"/>
                    <a:gd name="connsiteX4" fmla="*/ 2488173 w 2550646"/>
                    <a:gd name="connsiteY4" fmla="*/ 20637 h 840361"/>
                    <a:gd name="connsiteX5" fmla="*/ 2486479 w 2550646"/>
                    <a:gd name="connsiteY5" fmla="*/ 0 h 840361"/>
                    <a:gd name="connsiteX6" fmla="*/ 2547564 w 2550646"/>
                    <a:gd name="connsiteY6" fmla="*/ 0 h 840361"/>
                    <a:gd name="connsiteX7" fmla="*/ 2550646 w 2550646"/>
                    <a:gd name="connsiteY7" fmla="*/ 38387 h 840361"/>
                    <a:gd name="connsiteX8" fmla="*/ 1275323 w 2550646"/>
                    <a:gd name="connsiteY8" fmla="*/ 840361 h 840361"/>
                    <a:gd name="connsiteX9" fmla="*/ 0 w 2550646"/>
                    <a:gd name="connsiteY9" fmla="*/ 38387 h 840361"/>
                    <a:gd name="connsiteX10" fmla="*/ 3082 w 2550646"/>
                    <a:gd name="connsiteY10" fmla="*/ 0 h 8403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2550646" h="840361">
                      <a:moveTo>
                        <a:pt x="3082" y="0"/>
                      </a:moveTo>
                      <a:lnTo>
                        <a:pt x="64167" y="0"/>
                      </a:lnTo>
                      <a:lnTo>
                        <a:pt x="62473" y="20637"/>
                      </a:lnTo>
                      <a:cubicBezTo>
                        <a:pt x="62473" y="432710"/>
                        <a:pt x="605484" y="766762"/>
                        <a:pt x="1275323" y="766762"/>
                      </a:cubicBezTo>
                      <a:cubicBezTo>
                        <a:pt x="1945162" y="766762"/>
                        <a:pt x="2488173" y="432710"/>
                        <a:pt x="2488173" y="20637"/>
                      </a:cubicBezTo>
                      <a:lnTo>
                        <a:pt x="2486479" y="0"/>
                      </a:lnTo>
                      <a:lnTo>
                        <a:pt x="2547564" y="0"/>
                      </a:lnTo>
                      <a:lnTo>
                        <a:pt x="2550646" y="38387"/>
                      </a:lnTo>
                      <a:cubicBezTo>
                        <a:pt x="2550646" y="481305"/>
                        <a:pt x="1979664" y="840361"/>
                        <a:pt x="1275323" y="840361"/>
                      </a:cubicBezTo>
                      <a:cubicBezTo>
                        <a:pt x="570982" y="840361"/>
                        <a:pt x="0" y="481305"/>
                        <a:pt x="0" y="38387"/>
                      </a:cubicBezTo>
                      <a:lnTo>
                        <a:pt x="3082" y="0"/>
                      </a:lnTo>
                      <a:close/>
                    </a:path>
                  </a:pathLst>
                </a:custGeom>
                <a:grpFill/>
                <a:ln w="1905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prstClr val="white"/>
                    </a:solidFill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6" name="フリーフォーム: 図形 285">
                  <a:extLst>
                    <a:ext uri="{FF2B5EF4-FFF2-40B4-BE49-F238E27FC236}">
                      <a16:creationId xmlns:a16="http://schemas.microsoft.com/office/drawing/2014/main" id="{11A191C3-FE3B-41E7-BDF0-EB9BE44A6633}"/>
                    </a:ext>
                  </a:extLst>
                </p:cNvPr>
                <p:cNvSpPr/>
                <p:nvPr/>
              </p:nvSpPr>
              <p:spPr>
                <a:xfrm>
                  <a:off x="3650457" y="2109787"/>
                  <a:ext cx="147637" cy="223838"/>
                </a:xfrm>
                <a:custGeom>
                  <a:avLst/>
                  <a:gdLst>
                    <a:gd name="connsiteX0" fmla="*/ 53182 w 147637"/>
                    <a:gd name="connsiteY0" fmla="*/ 0 h 223838"/>
                    <a:gd name="connsiteX1" fmla="*/ 94455 w 147637"/>
                    <a:gd name="connsiteY1" fmla="*/ 0 h 223838"/>
                    <a:gd name="connsiteX2" fmla="*/ 147637 w 147637"/>
                    <a:gd name="connsiteY2" fmla="*/ 53182 h 223838"/>
                    <a:gd name="connsiteX3" fmla="*/ 147637 w 147637"/>
                    <a:gd name="connsiteY3" fmla="*/ 177800 h 223838"/>
                    <a:gd name="connsiteX4" fmla="*/ 132061 w 147637"/>
                    <a:gd name="connsiteY4" fmla="*/ 215406 h 223838"/>
                    <a:gd name="connsiteX5" fmla="*/ 111702 w 147637"/>
                    <a:gd name="connsiteY5" fmla="*/ 223838 h 223838"/>
                    <a:gd name="connsiteX6" fmla="*/ 94455 w 147637"/>
                    <a:gd name="connsiteY6" fmla="*/ 216694 h 223838"/>
                    <a:gd name="connsiteX7" fmla="*/ 53182 w 147637"/>
                    <a:gd name="connsiteY7" fmla="*/ 216694 h 223838"/>
                    <a:gd name="connsiteX8" fmla="*/ 35935 w 147637"/>
                    <a:gd name="connsiteY8" fmla="*/ 223838 h 223838"/>
                    <a:gd name="connsiteX9" fmla="*/ 15577 w 147637"/>
                    <a:gd name="connsiteY9" fmla="*/ 215406 h 223838"/>
                    <a:gd name="connsiteX10" fmla="*/ 0 w 147637"/>
                    <a:gd name="connsiteY10" fmla="*/ 177800 h 223838"/>
                    <a:gd name="connsiteX11" fmla="*/ 0 w 147637"/>
                    <a:gd name="connsiteY11" fmla="*/ 53182 h 223838"/>
                    <a:gd name="connsiteX12" fmla="*/ 53182 w 147637"/>
                    <a:gd name="connsiteY12" fmla="*/ 0 h 2238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47637" h="223838">
                      <a:moveTo>
                        <a:pt x="53182" y="0"/>
                      </a:moveTo>
                      <a:lnTo>
                        <a:pt x="94455" y="0"/>
                      </a:lnTo>
                      <a:cubicBezTo>
                        <a:pt x="123827" y="0"/>
                        <a:pt x="147637" y="23810"/>
                        <a:pt x="147637" y="53182"/>
                      </a:cubicBezTo>
                      <a:lnTo>
                        <a:pt x="147637" y="177800"/>
                      </a:lnTo>
                      <a:cubicBezTo>
                        <a:pt x="147637" y="192486"/>
                        <a:pt x="141685" y="205782"/>
                        <a:pt x="132061" y="215406"/>
                      </a:cubicBezTo>
                      <a:lnTo>
                        <a:pt x="111702" y="223838"/>
                      </a:lnTo>
                      <a:lnTo>
                        <a:pt x="94455" y="216694"/>
                      </a:lnTo>
                      <a:lnTo>
                        <a:pt x="53182" y="216694"/>
                      </a:lnTo>
                      <a:lnTo>
                        <a:pt x="35935" y="223838"/>
                      </a:lnTo>
                      <a:lnTo>
                        <a:pt x="15577" y="215406"/>
                      </a:lnTo>
                      <a:cubicBezTo>
                        <a:pt x="5953" y="205782"/>
                        <a:pt x="0" y="192486"/>
                        <a:pt x="0" y="177800"/>
                      </a:cubicBezTo>
                      <a:lnTo>
                        <a:pt x="0" y="53182"/>
                      </a:lnTo>
                      <a:cubicBezTo>
                        <a:pt x="0" y="23810"/>
                        <a:pt x="23810" y="0"/>
                        <a:pt x="53182" y="0"/>
                      </a:cubicBezTo>
                      <a:close/>
                    </a:path>
                  </a:pathLst>
                </a:custGeom>
                <a:pattFill prst="dkHorz">
                  <a:fgClr>
                    <a:schemeClr val="accent4">
                      <a:lumMod val="60000"/>
                      <a:lumOff val="40000"/>
                    </a:schemeClr>
                  </a:fgClr>
                  <a:bgClr>
                    <a:schemeClr val="accent4">
                      <a:lumMod val="75000"/>
                    </a:schemeClr>
                  </a:bgClr>
                </a:pattFill>
                <a:ln w="1905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prstClr val="white"/>
                    </a:solidFill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  <p:sp>
              <p:nvSpPr>
                <p:cNvPr id="287" name="フリーフォーム: 図形 286">
                  <a:extLst>
                    <a:ext uri="{FF2B5EF4-FFF2-40B4-BE49-F238E27FC236}">
                      <a16:creationId xmlns:a16="http://schemas.microsoft.com/office/drawing/2014/main" id="{E7E4AD17-B236-487F-9C0D-C328143384CB}"/>
                    </a:ext>
                  </a:extLst>
                </p:cNvPr>
                <p:cNvSpPr/>
                <p:nvPr/>
              </p:nvSpPr>
              <p:spPr>
                <a:xfrm>
                  <a:off x="6107906" y="2109787"/>
                  <a:ext cx="147637" cy="223838"/>
                </a:xfrm>
                <a:custGeom>
                  <a:avLst/>
                  <a:gdLst>
                    <a:gd name="connsiteX0" fmla="*/ 53182 w 147637"/>
                    <a:gd name="connsiteY0" fmla="*/ 0 h 223838"/>
                    <a:gd name="connsiteX1" fmla="*/ 94455 w 147637"/>
                    <a:gd name="connsiteY1" fmla="*/ 0 h 223838"/>
                    <a:gd name="connsiteX2" fmla="*/ 147637 w 147637"/>
                    <a:gd name="connsiteY2" fmla="*/ 53182 h 223838"/>
                    <a:gd name="connsiteX3" fmla="*/ 147637 w 147637"/>
                    <a:gd name="connsiteY3" fmla="*/ 177800 h 223838"/>
                    <a:gd name="connsiteX4" fmla="*/ 132061 w 147637"/>
                    <a:gd name="connsiteY4" fmla="*/ 215406 h 223838"/>
                    <a:gd name="connsiteX5" fmla="*/ 111702 w 147637"/>
                    <a:gd name="connsiteY5" fmla="*/ 223838 h 223838"/>
                    <a:gd name="connsiteX6" fmla="*/ 94455 w 147637"/>
                    <a:gd name="connsiteY6" fmla="*/ 216694 h 223838"/>
                    <a:gd name="connsiteX7" fmla="*/ 53182 w 147637"/>
                    <a:gd name="connsiteY7" fmla="*/ 216694 h 223838"/>
                    <a:gd name="connsiteX8" fmla="*/ 35935 w 147637"/>
                    <a:gd name="connsiteY8" fmla="*/ 223838 h 223838"/>
                    <a:gd name="connsiteX9" fmla="*/ 15577 w 147637"/>
                    <a:gd name="connsiteY9" fmla="*/ 215406 h 223838"/>
                    <a:gd name="connsiteX10" fmla="*/ 0 w 147637"/>
                    <a:gd name="connsiteY10" fmla="*/ 177800 h 223838"/>
                    <a:gd name="connsiteX11" fmla="*/ 0 w 147637"/>
                    <a:gd name="connsiteY11" fmla="*/ 53182 h 223838"/>
                    <a:gd name="connsiteX12" fmla="*/ 53182 w 147637"/>
                    <a:gd name="connsiteY12" fmla="*/ 0 h 2238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47637" h="223838">
                      <a:moveTo>
                        <a:pt x="53182" y="0"/>
                      </a:moveTo>
                      <a:lnTo>
                        <a:pt x="94455" y="0"/>
                      </a:lnTo>
                      <a:cubicBezTo>
                        <a:pt x="123827" y="0"/>
                        <a:pt x="147637" y="23810"/>
                        <a:pt x="147637" y="53182"/>
                      </a:cubicBezTo>
                      <a:lnTo>
                        <a:pt x="147637" y="177800"/>
                      </a:lnTo>
                      <a:cubicBezTo>
                        <a:pt x="147637" y="192486"/>
                        <a:pt x="141685" y="205782"/>
                        <a:pt x="132061" y="215406"/>
                      </a:cubicBezTo>
                      <a:lnTo>
                        <a:pt x="111702" y="223838"/>
                      </a:lnTo>
                      <a:lnTo>
                        <a:pt x="94455" y="216694"/>
                      </a:lnTo>
                      <a:lnTo>
                        <a:pt x="53182" y="216694"/>
                      </a:lnTo>
                      <a:lnTo>
                        <a:pt x="35935" y="223838"/>
                      </a:lnTo>
                      <a:lnTo>
                        <a:pt x="15577" y="215406"/>
                      </a:lnTo>
                      <a:cubicBezTo>
                        <a:pt x="5953" y="205782"/>
                        <a:pt x="0" y="192486"/>
                        <a:pt x="0" y="177800"/>
                      </a:cubicBezTo>
                      <a:lnTo>
                        <a:pt x="0" y="53182"/>
                      </a:lnTo>
                      <a:cubicBezTo>
                        <a:pt x="0" y="23810"/>
                        <a:pt x="23810" y="0"/>
                        <a:pt x="53182" y="0"/>
                      </a:cubicBezTo>
                      <a:close/>
                    </a:path>
                  </a:pathLst>
                </a:custGeom>
                <a:pattFill prst="dkHorz">
                  <a:fgClr>
                    <a:schemeClr val="accent4">
                      <a:lumMod val="60000"/>
                      <a:lumOff val="40000"/>
                    </a:schemeClr>
                  </a:fgClr>
                  <a:bgClr>
                    <a:schemeClr val="accent4">
                      <a:lumMod val="75000"/>
                    </a:schemeClr>
                  </a:bgClr>
                </a:pattFill>
                <a:ln w="1905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prstClr val="white"/>
                    </a:solidFill>
                    <a:latin typeface="Calibri" panose="020F0502020204030204"/>
                    <a:ea typeface="游ゴシック" panose="020B0400000000000000" pitchFamily="50" charset="-128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0482627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</TotalTime>
  <Words>1</Words>
  <Application>Microsoft Office PowerPoint</Application>
  <PresentationFormat>A4 210 x 297 mm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メイリオ</vt:lpstr>
      <vt:lpstr>Arial</vt:lpstr>
      <vt:lpstr>Calibri</vt:lpstr>
      <vt:lpstr>Office テーマ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pptxh73_トマトのイラスト</dc:title>
  <dc:subject>pptxh73_トマトのイラスト</dc:subject>
  <dc:creator>でじけろお</dc:creator>
  <cp:revision>1</cp:revision>
  <dcterms:created xsi:type="dcterms:W3CDTF">2018-05-20T00:31:01Z</dcterms:created>
  <dcterms:modified xsi:type="dcterms:W3CDTF">2021-06-15T00:53:23Z</dcterms:modified>
  <cp:version>1</cp:version>
</cp:coreProperties>
</file>

<file path=docProps/thumbnail.jpeg>
</file>